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23" r:id="rId4"/>
    <p:sldId id="317" r:id="rId5"/>
    <p:sldId id="285" r:id="rId6"/>
    <p:sldId id="280" r:id="rId7"/>
    <p:sldId id="300" r:id="rId8"/>
    <p:sldId id="316" r:id="rId9"/>
    <p:sldId id="318" r:id="rId10"/>
    <p:sldId id="322" r:id="rId11"/>
    <p:sldId id="324" r:id="rId12"/>
    <p:sldId id="325" r:id="rId13"/>
    <p:sldId id="326" r:id="rId14"/>
    <p:sldId id="327" r:id="rId15"/>
    <p:sldId id="329" r:id="rId16"/>
    <p:sldId id="330" r:id="rId17"/>
    <p:sldId id="319" r:id="rId18"/>
    <p:sldId id="320" r:id="rId19"/>
    <p:sldId id="328" r:id="rId2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0A935-F0C5-4DD1-8F4F-C4286934376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GT"/>
        </a:p>
      </dgm:t>
    </dgm:pt>
    <dgm:pt modelId="{F892B5F4-182F-4883-9CA7-11D571926F4D}">
      <dgm:prSet phldrT="[Texto]"/>
      <dgm:spPr/>
      <dgm:t>
        <a:bodyPr/>
        <a:lstStyle/>
        <a:p>
          <a:r>
            <a:rPr lang="es-GT" dirty="0" smtClean="0"/>
            <a:t>INFORM</a:t>
          </a:r>
          <a:endParaRPr lang="es-GT" dirty="0"/>
        </a:p>
      </dgm:t>
    </dgm:pt>
    <dgm:pt modelId="{332C8F60-F71E-4A23-A49E-FFFA315298B7}" type="parTrans" cxnId="{3A3E70FA-AD1B-4293-962B-33B7DF3DF759}">
      <dgm:prSet/>
      <dgm:spPr/>
      <dgm:t>
        <a:bodyPr/>
        <a:lstStyle/>
        <a:p>
          <a:endParaRPr lang="es-GT"/>
        </a:p>
      </dgm:t>
    </dgm:pt>
    <dgm:pt modelId="{73FE9254-B7A5-460F-A571-01C7FC205EDF}" type="sibTrans" cxnId="{3A3E70FA-AD1B-4293-962B-33B7DF3DF759}">
      <dgm:prSet/>
      <dgm:spPr/>
      <dgm:t>
        <a:bodyPr/>
        <a:lstStyle/>
        <a:p>
          <a:endParaRPr lang="es-GT"/>
        </a:p>
      </dgm:t>
    </dgm:pt>
    <dgm:pt modelId="{47F0B109-42DA-4793-9DB5-2E35F65C5B5C}">
      <dgm:prSet phldrT="[Texto]"/>
      <dgm:spPr/>
      <dgm:t>
        <a:bodyPr/>
        <a:lstStyle/>
        <a:p>
          <a:r>
            <a:rPr lang="es-GT" dirty="0" smtClean="0"/>
            <a:t>Peligro y Exposición</a:t>
          </a:r>
          <a:endParaRPr lang="es-GT" dirty="0"/>
        </a:p>
      </dgm:t>
    </dgm:pt>
    <dgm:pt modelId="{62259A4B-7F10-458F-946C-478526364F1F}" type="parTrans" cxnId="{2E4836C4-2E25-4DF4-9A44-CEFAF30057AF}">
      <dgm:prSet/>
      <dgm:spPr/>
      <dgm:t>
        <a:bodyPr/>
        <a:lstStyle/>
        <a:p>
          <a:endParaRPr lang="es-GT"/>
        </a:p>
      </dgm:t>
    </dgm:pt>
    <dgm:pt modelId="{B078C418-4EEE-4573-8767-85DCF0354613}" type="sibTrans" cxnId="{2E4836C4-2E25-4DF4-9A44-CEFAF30057AF}">
      <dgm:prSet/>
      <dgm:spPr/>
      <dgm:t>
        <a:bodyPr/>
        <a:lstStyle/>
        <a:p>
          <a:endParaRPr lang="es-GT"/>
        </a:p>
      </dgm:t>
    </dgm:pt>
    <dgm:pt modelId="{64D63EC7-385A-4528-9B6A-118071B5E2D1}">
      <dgm:prSet phldrT="[Texto]"/>
      <dgm:spPr/>
      <dgm:t>
        <a:bodyPr/>
        <a:lstStyle/>
        <a:p>
          <a:r>
            <a:rPr lang="es-GT" dirty="0" smtClean="0"/>
            <a:t>Vulnerabilidad</a:t>
          </a:r>
          <a:endParaRPr lang="es-GT" dirty="0"/>
        </a:p>
      </dgm:t>
    </dgm:pt>
    <dgm:pt modelId="{967E356F-8415-47E4-9E26-35EADF8187AF}" type="parTrans" cxnId="{9C4C44A0-89DC-4A29-8E3C-B6696618E123}">
      <dgm:prSet/>
      <dgm:spPr/>
      <dgm:t>
        <a:bodyPr/>
        <a:lstStyle/>
        <a:p>
          <a:endParaRPr lang="es-GT"/>
        </a:p>
      </dgm:t>
    </dgm:pt>
    <dgm:pt modelId="{FA76C6E4-30B9-4CF3-9F6C-0CA9037241EE}" type="sibTrans" cxnId="{9C4C44A0-89DC-4A29-8E3C-B6696618E123}">
      <dgm:prSet/>
      <dgm:spPr/>
      <dgm:t>
        <a:bodyPr/>
        <a:lstStyle/>
        <a:p>
          <a:endParaRPr lang="es-GT"/>
        </a:p>
      </dgm:t>
    </dgm:pt>
    <dgm:pt modelId="{59BA1FD3-9A93-4B7A-9038-9163AEDE87EB}">
      <dgm:prSet phldrT="[Texto]"/>
      <dgm:spPr/>
      <dgm:t>
        <a:bodyPr/>
        <a:lstStyle/>
        <a:p>
          <a:r>
            <a:rPr lang="es-GT" dirty="0" smtClean="0"/>
            <a:t>Falta de Capacidad de Respuesta</a:t>
          </a:r>
          <a:endParaRPr lang="es-GT" dirty="0"/>
        </a:p>
      </dgm:t>
    </dgm:pt>
    <dgm:pt modelId="{3A50EBFE-CDB3-435D-B772-E1413B34A181}" type="parTrans" cxnId="{85E100CC-B219-47E3-BD8A-919A7FCEE7F0}">
      <dgm:prSet/>
      <dgm:spPr/>
      <dgm:t>
        <a:bodyPr/>
        <a:lstStyle/>
        <a:p>
          <a:endParaRPr lang="es-GT"/>
        </a:p>
      </dgm:t>
    </dgm:pt>
    <dgm:pt modelId="{43A98350-2ED9-49E9-B167-60248CA82AC8}" type="sibTrans" cxnId="{85E100CC-B219-47E3-BD8A-919A7FCEE7F0}">
      <dgm:prSet/>
      <dgm:spPr/>
      <dgm:t>
        <a:bodyPr/>
        <a:lstStyle/>
        <a:p>
          <a:endParaRPr lang="es-GT"/>
        </a:p>
      </dgm:t>
    </dgm:pt>
    <dgm:pt modelId="{EFB09B68-07D8-449F-B6CB-17F71C60135C}">
      <dgm:prSet/>
      <dgm:spPr/>
      <dgm:t>
        <a:bodyPr/>
        <a:lstStyle/>
        <a:p>
          <a:r>
            <a:rPr lang="es-GT" dirty="0" smtClean="0"/>
            <a:t>Datos</a:t>
          </a:r>
          <a:endParaRPr lang="es-GT" dirty="0"/>
        </a:p>
      </dgm:t>
    </dgm:pt>
    <dgm:pt modelId="{A456F93C-3D62-4E40-93A8-43DF44C3991B}" type="parTrans" cxnId="{B7F24FC8-3C69-43CB-A588-E627414632C1}">
      <dgm:prSet/>
      <dgm:spPr/>
      <dgm:t>
        <a:bodyPr/>
        <a:lstStyle/>
        <a:p>
          <a:endParaRPr lang="es-GT"/>
        </a:p>
      </dgm:t>
    </dgm:pt>
    <dgm:pt modelId="{46790A4D-034C-4230-86D7-98D2F6E3F222}" type="sibTrans" cxnId="{B7F24FC8-3C69-43CB-A588-E627414632C1}">
      <dgm:prSet/>
      <dgm:spPr/>
      <dgm:t>
        <a:bodyPr/>
        <a:lstStyle/>
        <a:p>
          <a:endParaRPr lang="es-GT"/>
        </a:p>
      </dgm:t>
    </dgm:pt>
    <dgm:pt modelId="{D24AEA89-EABB-414F-B96F-DBBF0E86259C}">
      <dgm:prSet/>
      <dgm:spPr/>
      <dgm:t>
        <a:bodyPr/>
        <a:lstStyle/>
        <a:p>
          <a:r>
            <a:rPr lang="es-GT" dirty="0" smtClean="0"/>
            <a:t>Metadata</a:t>
          </a:r>
          <a:endParaRPr lang="es-GT" dirty="0"/>
        </a:p>
      </dgm:t>
    </dgm:pt>
    <dgm:pt modelId="{112B7FC7-4703-4DB2-9AB8-BE663DB98126}" type="parTrans" cxnId="{9A42B4D8-3B37-4041-874C-AE3A2005FC32}">
      <dgm:prSet/>
      <dgm:spPr/>
      <dgm:t>
        <a:bodyPr/>
        <a:lstStyle/>
        <a:p>
          <a:endParaRPr lang="es-GT"/>
        </a:p>
      </dgm:t>
    </dgm:pt>
    <dgm:pt modelId="{38754E3A-26FD-4149-9E84-B0B146CED6FE}" type="sibTrans" cxnId="{9A42B4D8-3B37-4041-874C-AE3A2005FC32}">
      <dgm:prSet/>
      <dgm:spPr/>
      <dgm:t>
        <a:bodyPr/>
        <a:lstStyle/>
        <a:p>
          <a:endParaRPr lang="es-GT"/>
        </a:p>
      </dgm:t>
    </dgm:pt>
    <dgm:pt modelId="{58080415-8307-4BBA-B87B-4E300B8DDC2A}">
      <dgm:prSet/>
      <dgm:spPr/>
      <dgm:t>
        <a:bodyPr/>
        <a:lstStyle/>
        <a:p>
          <a:r>
            <a:rPr lang="es-GT" dirty="0" smtClean="0"/>
            <a:t>Matriz Correlación</a:t>
          </a:r>
          <a:endParaRPr lang="es-GT" dirty="0"/>
        </a:p>
      </dgm:t>
    </dgm:pt>
    <dgm:pt modelId="{F0362912-9DE8-484F-AA6A-624A667EA1E6}" type="parTrans" cxnId="{B91B0438-0217-41EE-8F93-4BA8798F1D55}">
      <dgm:prSet/>
      <dgm:spPr/>
      <dgm:t>
        <a:bodyPr/>
        <a:lstStyle/>
        <a:p>
          <a:endParaRPr lang="es-GT"/>
        </a:p>
      </dgm:t>
    </dgm:pt>
    <dgm:pt modelId="{59592505-7F20-4B50-B110-E03EB3030F3E}" type="sibTrans" cxnId="{B91B0438-0217-41EE-8F93-4BA8798F1D55}">
      <dgm:prSet/>
      <dgm:spPr/>
      <dgm:t>
        <a:bodyPr/>
        <a:lstStyle/>
        <a:p>
          <a:endParaRPr lang="es-GT"/>
        </a:p>
      </dgm:t>
    </dgm:pt>
    <dgm:pt modelId="{D7ECC327-BF18-4DB0-8AA5-02CF2DB11BA3}" type="pres">
      <dgm:prSet presAssocID="{0740A935-F0C5-4DD1-8F4F-C4286934376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E9B194D7-5D5B-4015-96E2-EC98251FBAA2}" type="pres">
      <dgm:prSet presAssocID="{F892B5F4-182F-4883-9CA7-11D571926F4D}" presName="root1" presStyleCnt="0"/>
      <dgm:spPr/>
    </dgm:pt>
    <dgm:pt modelId="{245F55C3-8D91-4C40-BE12-410BD504A420}" type="pres">
      <dgm:prSet presAssocID="{F892B5F4-182F-4883-9CA7-11D571926F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17FBB94D-D0DE-4ED8-9B42-8DEB135C9C00}" type="pres">
      <dgm:prSet presAssocID="{F892B5F4-182F-4883-9CA7-11D571926F4D}" presName="level2hierChild" presStyleCnt="0"/>
      <dgm:spPr/>
    </dgm:pt>
    <dgm:pt modelId="{B4043411-FB98-4859-AD35-E1FB96EF9556}" type="pres">
      <dgm:prSet presAssocID="{62259A4B-7F10-458F-946C-478526364F1F}" presName="conn2-1" presStyleLbl="parChTrans1D2" presStyleIdx="0" presStyleCnt="6"/>
      <dgm:spPr/>
      <dgm:t>
        <a:bodyPr/>
        <a:lstStyle/>
        <a:p>
          <a:endParaRPr lang="es-GT"/>
        </a:p>
      </dgm:t>
    </dgm:pt>
    <dgm:pt modelId="{59D6CF8C-4C5B-47A7-B898-99AA7E9D7CE9}" type="pres">
      <dgm:prSet presAssocID="{62259A4B-7F10-458F-946C-478526364F1F}" presName="connTx" presStyleLbl="parChTrans1D2" presStyleIdx="0" presStyleCnt="6"/>
      <dgm:spPr/>
      <dgm:t>
        <a:bodyPr/>
        <a:lstStyle/>
        <a:p>
          <a:endParaRPr lang="es-GT"/>
        </a:p>
      </dgm:t>
    </dgm:pt>
    <dgm:pt modelId="{A0C2906E-0075-4BD4-9FE0-BF14690B2127}" type="pres">
      <dgm:prSet presAssocID="{47F0B109-42DA-4793-9DB5-2E35F65C5B5C}" presName="root2" presStyleCnt="0"/>
      <dgm:spPr/>
    </dgm:pt>
    <dgm:pt modelId="{03205A78-F88D-4ED8-AE3A-B7949FD0B180}" type="pres">
      <dgm:prSet presAssocID="{47F0B109-42DA-4793-9DB5-2E35F65C5B5C}" presName="LevelTwoTextNode" presStyleLbl="node2" presStyleIdx="0" presStyleCnt="6" custScaleX="20812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2082D5D-A4B8-4BFA-AC18-04FEAE7142B8}" type="pres">
      <dgm:prSet presAssocID="{47F0B109-42DA-4793-9DB5-2E35F65C5B5C}" presName="level3hierChild" presStyleCnt="0"/>
      <dgm:spPr/>
    </dgm:pt>
    <dgm:pt modelId="{B2F58D08-8236-49EF-AEAD-7173509DC6CE}" type="pres">
      <dgm:prSet presAssocID="{967E356F-8415-47E4-9E26-35EADF8187AF}" presName="conn2-1" presStyleLbl="parChTrans1D2" presStyleIdx="1" presStyleCnt="6"/>
      <dgm:spPr/>
      <dgm:t>
        <a:bodyPr/>
        <a:lstStyle/>
        <a:p>
          <a:endParaRPr lang="es-GT"/>
        </a:p>
      </dgm:t>
    </dgm:pt>
    <dgm:pt modelId="{339F307D-5F0E-452C-999A-B18DCBABEA87}" type="pres">
      <dgm:prSet presAssocID="{967E356F-8415-47E4-9E26-35EADF8187AF}" presName="connTx" presStyleLbl="parChTrans1D2" presStyleIdx="1" presStyleCnt="6"/>
      <dgm:spPr/>
      <dgm:t>
        <a:bodyPr/>
        <a:lstStyle/>
        <a:p>
          <a:endParaRPr lang="es-GT"/>
        </a:p>
      </dgm:t>
    </dgm:pt>
    <dgm:pt modelId="{585620EC-B25E-4C5D-9C24-3AE4293A9D23}" type="pres">
      <dgm:prSet presAssocID="{64D63EC7-385A-4528-9B6A-118071B5E2D1}" presName="root2" presStyleCnt="0"/>
      <dgm:spPr/>
    </dgm:pt>
    <dgm:pt modelId="{03F58093-CA8E-4151-94E2-13845CFADED2}" type="pres">
      <dgm:prSet presAssocID="{64D63EC7-385A-4528-9B6A-118071B5E2D1}" presName="LevelTwoTextNode" presStyleLbl="node2" presStyleIdx="1" presStyleCnt="6" custScaleX="20812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CA45E73-0A7D-47D4-9DA4-5E2B2ED23A30}" type="pres">
      <dgm:prSet presAssocID="{64D63EC7-385A-4528-9B6A-118071B5E2D1}" presName="level3hierChild" presStyleCnt="0"/>
      <dgm:spPr/>
    </dgm:pt>
    <dgm:pt modelId="{F962CA1F-7284-404C-9624-8F2D967B317F}" type="pres">
      <dgm:prSet presAssocID="{3A50EBFE-CDB3-435D-B772-E1413B34A181}" presName="conn2-1" presStyleLbl="parChTrans1D2" presStyleIdx="2" presStyleCnt="6"/>
      <dgm:spPr/>
      <dgm:t>
        <a:bodyPr/>
        <a:lstStyle/>
        <a:p>
          <a:endParaRPr lang="es-GT"/>
        </a:p>
      </dgm:t>
    </dgm:pt>
    <dgm:pt modelId="{9B1D6220-B68C-45AD-A859-5B168BBA59D8}" type="pres">
      <dgm:prSet presAssocID="{3A50EBFE-CDB3-435D-B772-E1413B34A181}" presName="connTx" presStyleLbl="parChTrans1D2" presStyleIdx="2" presStyleCnt="6"/>
      <dgm:spPr/>
      <dgm:t>
        <a:bodyPr/>
        <a:lstStyle/>
        <a:p>
          <a:endParaRPr lang="es-GT"/>
        </a:p>
      </dgm:t>
    </dgm:pt>
    <dgm:pt modelId="{CD649D4F-44B4-4D88-B850-1F09B2638E5A}" type="pres">
      <dgm:prSet presAssocID="{59BA1FD3-9A93-4B7A-9038-9163AEDE87EB}" presName="root2" presStyleCnt="0"/>
      <dgm:spPr/>
    </dgm:pt>
    <dgm:pt modelId="{F13838F6-284B-4C32-9672-BE3DF5800CE2}" type="pres">
      <dgm:prSet presAssocID="{59BA1FD3-9A93-4B7A-9038-9163AEDE87EB}" presName="LevelTwoTextNode" presStyleLbl="node2" presStyleIdx="2" presStyleCnt="6" custScaleX="20812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9B3EB64-2870-49F0-A7B1-98D07149A836}" type="pres">
      <dgm:prSet presAssocID="{59BA1FD3-9A93-4B7A-9038-9163AEDE87EB}" presName="level3hierChild" presStyleCnt="0"/>
      <dgm:spPr/>
    </dgm:pt>
    <dgm:pt modelId="{30082D8E-972E-4BCA-B94B-DA817BAEF501}" type="pres">
      <dgm:prSet presAssocID="{A456F93C-3D62-4E40-93A8-43DF44C3991B}" presName="conn2-1" presStyleLbl="parChTrans1D2" presStyleIdx="3" presStyleCnt="6"/>
      <dgm:spPr/>
      <dgm:t>
        <a:bodyPr/>
        <a:lstStyle/>
        <a:p>
          <a:endParaRPr lang="es-GT"/>
        </a:p>
      </dgm:t>
    </dgm:pt>
    <dgm:pt modelId="{470E2EA9-A4E4-4988-A725-B9A95262044F}" type="pres">
      <dgm:prSet presAssocID="{A456F93C-3D62-4E40-93A8-43DF44C3991B}" presName="connTx" presStyleLbl="parChTrans1D2" presStyleIdx="3" presStyleCnt="6"/>
      <dgm:spPr/>
      <dgm:t>
        <a:bodyPr/>
        <a:lstStyle/>
        <a:p>
          <a:endParaRPr lang="es-GT"/>
        </a:p>
      </dgm:t>
    </dgm:pt>
    <dgm:pt modelId="{90026D22-0D1B-4E3F-8EF9-9E212D613150}" type="pres">
      <dgm:prSet presAssocID="{EFB09B68-07D8-449F-B6CB-17F71C60135C}" presName="root2" presStyleCnt="0"/>
      <dgm:spPr/>
    </dgm:pt>
    <dgm:pt modelId="{62A05DAC-34BA-4D36-9EE4-FD9654B765CD}" type="pres">
      <dgm:prSet presAssocID="{EFB09B68-07D8-449F-B6CB-17F71C60135C}" presName="LevelTwoTextNode" presStyleLbl="node2" presStyleIdx="3" presStyleCnt="6" custScaleX="20812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67E38B3-8F7A-4E52-83D6-EBEC5AD561D9}" type="pres">
      <dgm:prSet presAssocID="{EFB09B68-07D8-449F-B6CB-17F71C60135C}" presName="level3hierChild" presStyleCnt="0"/>
      <dgm:spPr/>
    </dgm:pt>
    <dgm:pt modelId="{7E609438-EF5B-44F4-B802-83E43ECD3108}" type="pres">
      <dgm:prSet presAssocID="{112B7FC7-4703-4DB2-9AB8-BE663DB98126}" presName="conn2-1" presStyleLbl="parChTrans1D2" presStyleIdx="4" presStyleCnt="6"/>
      <dgm:spPr/>
      <dgm:t>
        <a:bodyPr/>
        <a:lstStyle/>
        <a:p>
          <a:endParaRPr lang="es-GT"/>
        </a:p>
      </dgm:t>
    </dgm:pt>
    <dgm:pt modelId="{01316B4A-E3CE-4213-AE8C-583C0A77ABAF}" type="pres">
      <dgm:prSet presAssocID="{112B7FC7-4703-4DB2-9AB8-BE663DB98126}" presName="connTx" presStyleLbl="parChTrans1D2" presStyleIdx="4" presStyleCnt="6"/>
      <dgm:spPr/>
      <dgm:t>
        <a:bodyPr/>
        <a:lstStyle/>
        <a:p>
          <a:endParaRPr lang="es-GT"/>
        </a:p>
      </dgm:t>
    </dgm:pt>
    <dgm:pt modelId="{DBD0A413-0064-499D-BAEF-9BF58DBD96DC}" type="pres">
      <dgm:prSet presAssocID="{D24AEA89-EABB-414F-B96F-DBBF0E86259C}" presName="root2" presStyleCnt="0"/>
      <dgm:spPr/>
    </dgm:pt>
    <dgm:pt modelId="{C1E93C3B-DAC1-4E9B-8D38-6152DACB4A03}" type="pres">
      <dgm:prSet presAssocID="{D24AEA89-EABB-414F-B96F-DBBF0E86259C}" presName="LevelTwoTextNode" presStyleLbl="node2" presStyleIdx="4" presStyleCnt="6" custScaleX="20812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82E6D56-9FB7-44AB-B593-AC98E00487D3}" type="pres">
      <dgm:prSet presAssocID="{D24AEA89-EABB-414F-B96F-DBBF0E86259C}" presName="level3hierChild" presStyleCnt="0"/>
      <dgm:spPr/>
    </dgm:pt>
    <dgm:pt modelId="{84BA8FE1-B38A-4019-B270-C1C2F4C3377D}" type="pres">
      <dgm:prSet presAssocID="{F0362912-9DE8-484F-AA6A-624A667EA1E6}" presName="conn2-1" presStyleLbl="parChTrans1D2" presStyleIdx="5" presStyleCnt="6"/>
      <dgm:spPr/>
      <dgm:t>
        <a:bodyPr/>
        <a:lstStyle/>
        <a:p>
          <a:endParaRPr lang="es-GT"/>
        </a:p>
      </dgm:t>
    </dgm:pt>
    <dgm:pt modelId="{99CC8F72-527A-44B6-8414-9956119208A5}" type="pres">
      <dgm:prSet presAssocID="{F0362912-9DE8-484F-AA6A-624A667EA1E6}" presName="connTx" presStyleLbl="parChTrans1D2" presStyleIdx="5" presStyleCnt="6"/>
      <dgm:spPr/>
      <dgm:t>
        <a:bodyPr/>
        <a:lstStyle/>
        <a:p>
          <a:endParaRPr lang="es-GT"/>
        </a:p>
      </dgm:t>
    </dgm:pt>
    <dgm:pt modelId="{9A25D00D-6F5F-4401-81E1-AD4B9693759E}" type="pres">
      <dgm:prSet presAssocID="{58080415-8307-4BBA-B87B-4E300B8DDC2A}" presName="root2" presStyleCnt="0"/>
      <dgm:spPr/>
    </dgm:pt>
    <dgm:pt modelId="{C32CE3B3-467C-4C92-B0EC-4498EEBA9B8B}" type="pres">
      <dgm:prSet presAssocID="{58080415-8307-4BBA-B87B-4E300B8DDC2A}" presName="LevelTwoTextNode" presStyleLbl="node2" presStyleIdx="5" presStyleCnt="6" custScaleX="20812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E38A04EB-EF72-467C-8649-E1BFB83977DE}" type="pres">
      <dgm:prSet presAssocID="{58080415-8307-4BBA-B87B-4E300B8DDC2A}" presName="level3hierChild" presStyleCnt="0"/>
      <dgm:spPr/>
    </dgm:pt>
  </dgm:ptLst>
  <dgm:cxnLst>
    <dgm:cxn modelId="{16826B34-AA51-43C4-93AC-14FB17198354}" type="presOf" srcId="{58080415-8307-4BBA-B87B-4E300B8DDC2A}" destId="{C32CE3B3-467C-4C92-B0EC-4498EEBA9B8B}" srcOrd="0" destOrd="0" presId="urn:microsoft.com/office/officeart/2008/layout/HorizontalMultiLevelHierarchy"/>
    <dgm:cxn modelId="{9F0707F4-DD4B-4341-8E64-546BF2A7910A}" type="presOf" srcId="{62259A4B-7F10-458F-946C-478526364F1F}" destId="{B4043411-FB98-4859-AD35-E1FB96EF9556}" srcOrd="0" destOrd="0" presId="urn:microsoft.com/office/officeart/2008/layout/HorizontalMultiLevelHierarchy"/>
    <dgm:cxn modelId="{70FD07E2-82F4-4195-889B-4B9ECF4FB0AF}" type="presOf" srcId="{3A50EBFE-CDB3-435D-B772-E1413B34A181}" destId="{F962CA1F-7284-404C-9624-8F2D967B317F}" srcOrd="0" destOrd="0" presId="urn:microsoft.com/office/officeart/2008/layout/HorizontalMultiLevelHierarchy"/>
    <dgm:cxn modelId="{B7F24FC8-3C69-43CB-A588-E627414632C1}" srcId="{F892B5F4-182F-4883-9CA7-11D571926F4D}" destId="{EFB09B68-07D8-449F-B6CB-17F71C60135C}" srcOrd="3" destOrd="0" parTransId="{A456F93C-3D62-4E40-93A8-43DF44C3991B}" sibTransId="{46790A4D-034C-4230-86D7-98D2F6E3F222}"/>
    <dgm:cxn modelId="{85E100CC-B219-47E3-BD8A-919A7FCEE7F0}" srcId="{F892B5F4-182F-4883-9CA7-11D571926F4D}" destId="{59BA1FD3-9A93-4B7A-9038-9163AEDE87EB}" srcOrd="2" destOrd="0" parTransId="{3A50EBFE-CDB3-435D-B772-E1413B34A181}" sibTransId="{43A98350-2ED9-49E9-B167-60248CA82AC8}"/>
    <dgm:cxn modelId="{B91B0438-0217-41EE-8F93-4BA8798F1D55}" srcId="{F892B5F4-182F-4883-9CA7-11D571926F4D}" destId="{58080415-8307-4BBA-B87B-4E300B8DDC2A}" srcOrd="5" destOrd="0" parTransId="{F0362912-9DE8-484F-AA6A-624A667EA1E6}" sibTransId="{59592505-7F20-4B50-B110-E03EB3030F3E}"/>
    <dgm:cxn modelId="{D93C3299-E1FE-47B2-8126-1741784F1EBD}" type="presOf" srcId="{62259A4B-7F10-458F-946C-478526364F1F}" destId="{59D6CF8C-4C5B-47A7-B898-99AA7E9D7CE9}" srcOrd="1" destOrd="0" presId="urn:microsoft.com/office/officeart/2008/layout/HorizontalMultiLevelHierarchy"/>
    <dgm:cxn modelId="{9A42B4D8-3B37-4041-874C-AE3A2005FC32}" srcId="{F892B5F4-182F-4883-9CA7-11D571926F4D}" destId="{D24AEA89-EABB-414F-B96F-DBBF0E86259C}" srcOrd="4" destOrd="0" parTransId="{112B7FC7-4703-4DB2-9AB8-BE663DB98126}" sibTransId="{38754E3A-26FD-4149-9E84-B0B146CED6FE}"/>
    <dgm:cxn modelId="{44F4C640-D134-431D-A9C3-B5D823F35BFC}" type="presOf" srcId="{EFB09B68-07D8-449F-B6CB-17F71C60135C}" destId="{62A05DAC-34BA-4D36-9EE4-FD9654B765CD}" srcOrd="0" destOrd="0" presId="urn:microsoft.com/office/officeart/2008/layout/HorizontalMultiLevelHierarchy"/>
    <dgm:cxn modelId="{D31AFCC1-E28B-48AA-BF59-2008504F3938}" type="presOf" srcId="{112B7FC7-4703-4DB2-9AB8-BE663DB98126}" destId="{7E609438-EF5B-44F4-B802-83E43ECD3108}" srcOrd="0" destOrd="0" presId="urn:microsoft.com/office/officeart/2008/layout/HorizontalMultiLevelHierarchy"/>
    <dgm:cxn modelId="{919A5430-2FDD-4DD1-9791-B5531BF11A4A}" type="presOf" srcId="{F0362912-9DE8-484F-AA6A-624A667EA1E6}" destId="{84BA8FE1-B38A-4019-B270-C1C2F4C3377D}" srcOrd="0" destOrd="0" presId="urn:microsoft.com/office/officeart/2008/layout/HorizontalMultiLevelHierarchy"/>
    <dgm:cxn modelId="{544FA6A7-79DE-4B68-9F22-8738F7904A3A}" type="presOf" srcId="{F0362912-9DE8-484F-AA6A-624A667EA1E6}" destId="{99CC8F72-527A-44B6-8414-9956119208A5}" srcOrd="1" destOrd="0" presId="urn:microsoft.com/office/officeart/2008/layout/HorizontalMultiLevelHierarchy"/>
    <dgm:cxn modelId="{E0620304-1EFC-4896-B933-37EF8F82C3DD}" type="presOf" srcId="{967E356F-8415-47E4-9E26-35EADF8187AF}" destId="{B2F58D08-8236-49EF-AEAD-7173509DC6CE}" srcOrd="0" destOrd="0" presId="urn:microsoft.com/office/officeart/2008/layout/HorizontalMultiLevelHierarchy"/>
    <dgm:cxn modelId="{299E4D35-95B7-4B26-BFA6-E888266410A7}" type="presOf" srcId="{A456F93C-3D62-4E40-93A8-43DF44C3991B}" destId="{30082D8E-972E-4BCA-B94B-DA817BAEF501}" srcOrd="0" destOrd="0" presId="urn:microsoft.com/office/officeart/2008/layout/HorizontalMultiLevelHierarchy"/>
    <dgm:cxn modelId="{2EF14F76-F429-497D-B94E-597918201EA7}" type="presOf" srcId="{F892B5F4-182F-4883-9CA7-11D571926F4D}" destId="{245F55C3-8D91-4C40-BE12-410BD504A420}" srcOrd="0" destOrd="0" presId="urn:microsoft.com/office/officeart/2008/layout/HorizontalMultiLevelHierarchy"/>
    <dgm:cxn modelId="{3A3E70FA-AD1B-4293-962B-33B7DF3DF759}" srcId="{0740A935-F0C5-4DD1-8F4F-C42869343763}" destId="{F892B5F4-182F-4883-9CA7-11D571926F4D}" srcOrd="0" destOrd="0" parTransId="{332C8F60-F71E-4A23-A49E-FFFA315298B7}" sibTransId="{73FE9254-B7A5-460F-A571-01C7FC205EDF}"/>
    <dgm:cxn modelId="{1287CDDD-967B-4019-A5E4-5BAFAB30ECE5}" type="presOf" srcId="{59BA1FD3-9A93-4B7A-9038-9163AEDE87EB}" destId="{F13838F6-284B-4C32-9672-BE3DF5800CE2}" srcOrd="0" destOrd="0" presId="urn:microsoft.com/office/officeart/2008/layout/HorizontalMultiLevelHierarchy"/>
    <dgm:cxn modelId="{9C4C44A0-89DC-4A29-8E3C-B6696618E123}" srcId="{F892B5F4-182F-4883-9CA7-11D571926F4D}" destId="{64D63EC7-385A-4528-9B6A-118071B5E2D1}" srcOrd="1" destOrd="0" parTransId="{967E356F-8415-47E4-9E26-35EADF8187AF}" sibTransId="{FA76C6E4-30B9-4CF3-9F6C-0CA9037241EE}"/>
    <dgm:cxn modelId="{FAABBDE9-FC8D-43D9-BCE6-DD3392973BA2}" type="presOf" srcId="{D24AEA89-EABB-414F-B96F-DBBF0E86259C}" destId="{C1E93C3B-DAC1-4E9B-8D38-6152DACB4A03}" srcOrd="0" destOrd="0" presId="urn:microsoft.com/office/officeart/2008/layout/HorizontalMultiLevelHierarchy"/>
    <dgm:cxn modelId="{16F39F5E-63A1-4A55-95EE-FEBACA136443}" type="presOf" srcId="{3A50EBFE-CDB3-435D-B772-E1413B34A181}" destId="{9B1D6220-B68C-45AD-A859-5B168BBA59D8}" srcOrd="1" destOrd="0" presId="urn:microsoft.com/office/officeart/2008/layout/HorizontalMultiLevelHierarchy"/>
    <dgm:cxn modelId="{2D734E0B-0ABB-4B19-A85C-1DE838DDE931}" type="presOf" srcId="{967E356F-8415-47E4-9E26-35EADF8187AF}" destId="{339F307D-5F0E-452C-999A-B18DCBABEA87}" srcOrd="1" destOrd="0" presId="urn:microsoft.com/office/officeart/2008/layout/HorizontalMultiLevelHierarchy"/>
    <dgm:cxn modelId="{22FD8E94-39A4-47D1-9A28-A4C043C65D20}" type="presOf" srcId="{0740A935-F0C5-4DD1-8F4F-C42869343763}" destId="{D7ECC327-BF18-4DB0-8AA5-02CF2DB11BA3}" srcOrd="0" destOrd="0" presId="urn:microsoft.com/office/officeart/2008/layout/HorizontalMultiLevelHierarchy"/>
    <dgm:cxn modelId="{F0215D37-81D9-4831-A255-AA8BA0CFB618}" type="presOf" srcId="{47F0B109-42DA-4793-9DB5-2E35F65C5B5C}" destId="{03205A78-F88D-4ED8-AE3A-B7949FD0B180}" srcOrd="0" destOrd="0" presId="urn:microsoft.com/office/officeart/2008/layout/HorizontalMultiLevelHierarchy"/>
    <dgm:cxn modelId="{46276168-7A8F-4137-A735-7FC94196F8D5}" type="presOf" srcId="{112B7FC7-4703-4DB2-9AB8-BE663DB98126}" destId="{01316B4A-E3CE-4213-AE8C-583C0A77ABAF}" srcOrd="1" destOrd="0" presId="urn:microsoft.com/office/officeart/2008/layout/HorizontalMultiLevelHierarchy"/>
    <dgm:cxn modelId="{A9A60021-5693-437B-AF0E-8BA7DFA0FB58}" type="presOf" srcId="{A456F93C-3D62-4E40-93A8-43DF44C3991B}" destId="{470E2EA9-A4E4-4988-A725-B9A95262044F}" srcOrd="1" destOrd="0" presId="urn:microsoft.com/office/officeart/2008/layout/HorizontalMultiLevelHierarchy"/>
    <dgm:cxn modelId="{2E4836C4-2E25-4DF4-9A44-CEFAF30057AF}" srcId="{F892B5F4-182F-4883-9CA7-11D571926F4D}" destId="{47F0B109-42DA-4793-9DB5-2E35F65C5B5C}" srcOrd="0" destOrd="0" parTransId="{62259A4B-7F10-458F-946C-478526364F1F}" sibTransId="{B078C418-4EEE-4573-8767-85DCF0354613}"/>
    <dgm:cxn modelId="{DD79A831-37BC-4E66-9459-8A6B2324E8E4}" type="presOf" srcId="{64D63EC7-385A-4528-9B6A-118071B5E2D1}" destId="{03F58093-CA8E-4151-94E2-13845CFADED2}" srcOrd="0" destOrd="0" presId="urn:microsoft.com/office/officeart/2008/layout/HorizontalMultiLevelHierarchy"/>
    <dgm:cxn modelId="{2DCC5C77-50A6-4F9A-8BE3-C1CCF5B2B3AF}" type="presParOf" srcId="{D7ECC327-BF18-4DB0-8AA5-02CF2DB11BA3}" destId="{E9B194D7-5D5B-4015-96E2-EC98251FBAA2}" srcOrd="0" destOrd="0" presId="urn:microsoft.com/office/officeart/2008/layout/HorizontalMultiLevelHierarchy"/>
    <dgm:cxn modelId="{6C60C93B-F9A3-41B2-96D4-9D8BE48E795C}" type="presParOf" srcId="{E9B194D7-5D5B-4015-96E2-EC98251FBAA2}" destId="{245F55C3-8D91-4C40-BE12-410BD504A420}" srcOrd="0" destOrd="0" presId="urn:microsoft.com/office/officeart/2008/layout/HorizontalMultiLevelHierarchy"/>
    <dgm:cxn modelId="{BED970AA-A293-4424-B965-24FC51874062}" type="presParOf" srcId="{E9B194D7-5D5B-4015-96E2-EC98251FBAA2}" destId="{17FBB94D-D0DE-4ED8-9B42-8DEB135C9C00}" srcOrd="1" destOrd="0" presId="urn:microsoft.com/office/officeart/2008/layout/HorizontalMultiLevelHierarchy"/>
    <dgm:cxn modelId="{07520E67-C988-44A6-B1E7-A4CF27F5383E}" type="presParOf" srcId="{17FBB94D-D0DE-4ED8-9B42-8DEB135C9C00}" destId="{B4043411-FB98-4859-AD35-E1FB96EF9556}" srcOrd="0" destOrd="0" presId="urn:microsoft.com/office/officeart/2008/layout/HorizontalMultiLevelHierarchy"/>
    <dgm:cxn modelId="{42775D44-5245-4420-87EF-71BFA0595FF1}" type="presParOf" srcId="{B4043411-FB98-4859-AD35-E1FB96EF9556}" destId="{59D6CF8C-4C5B-47A7-B898-99AA7E9D7CE9}" srcOrd="0" destOrd="0" presId="urn:microsoft.com/office/officeart/2008/layout/HorizontalMultiLevelHierarchy"/>
    <dgm:cxn modelId="{EA6E59C7-D09A-484E-BDA9-2B2D1AA20539}" type="presParOf" srcId="{17FBB94D-D0DE-4ED8-9B42-8DEB135C9C00}" destId="{A0C2906E-0075-4BD4-9FE0-BF14690B2127}" srcOrd="1" destOrd="0" presId="urn:microsoft.com/office/officeart/2008/layout/HorizontalMultiLevelHierarchy"/>
    <dgm:cxn modelId="{B3913BC7-E6AD-4383-8BFD-25E46C4A97FB}" type="presParOf" srcId="{A0C2906E-0075-4BD4-9FE0-BF14690B2127}" destId="{03205A78-F88D-4ED8-AE3A-B7949FD0B180}" srcOrd="0" destOrd="0" presId="urn:microsoft.com/office/officeart/2008/layout/HorizontalMultiLevelHierarchy"/>
    <dgm:cxn modelId="{BAC66D54-28BD-447F-9322-79DD0CAA2B78}" type="presParOf" srcId="{A0C2906E-0075-4BD4-9FE0-BF14690B2127}" destId="{82082D5D-A4B8-4BFA-AC18-04FEAE7142B8}" srcOrd="1" destOrd="0" presId="urn:microsoft.com/office/officeart/2008/layout/HorizontalMultiLevelHierarchy"/>
    <dgm:cxn modelId="{FDFB0AA2-DAF5-4202-8038-FC0926774DE2}" type="presParOf" srcId="{17FBB94D-D0DE-4ED8-9B42-8DEB135C9C00}" destId="{B2F58D08-8236-49EF-AEAD-7173509DC6CE}" srcOrd="2" destOrd="0" presId="urn:microsoft.com/office/officeart/2008/layout/HorizontalMultiLevelHierarchy"/>
    <dgm:cxn modelId="{8CDA0DA9-1693-465E-95A7-869ADFCC2EDE}" type="presParOf" srcId="{B2F58D08-8236-49EF-AEAD-7173509DC6CE}" destId="{339F307D-5F0E-452C-999A-B18DCBABEA87}" srcOrd="0" destOrd="0" presId="urn:microsoft.com/office/officeart/2008/layout/HorizontalMultiLevelHierarchy"/>
    <dgm:cxn modelId="{35B91CC9-5B0F-4630-9745-E3F9D6791E5E}" type="presParOf" srcId="{17FBB94D-D0DE-4ED8-9B42-8DEB135C9C00}" destId="{585620EC-B25E-4C5D-9C24-3AE4293A9D23}" srcOrd="3" destOrd="0" presId="urn:microsoft.com/office/officeart/2008/layout/HorizontalMultiLevelHierarchy"/>
    <dgm:cxn modelId="{3489B969-E90E-4112-ADE9-A8FC73FDB658}" type="presParOf" srcId="{585620EC-B25E-4C5D-9C24-3AE4293A9D23}" destId="{03F58093-CA8E-4151-94E2-13845CFADED2}" srcOrd="0" destOrd="0" presId="urn:microsoft.com/office/officeart/2008/layout/HorizontalMultiLevelHierarchy"/>
    <dgm:cxn modelId="{99893889-6AA7-4A34-AE96-4177CE5932A4}" type="presParOf" srcId="{585620EC-B25E-4C5D-9C24-3AE4293A9D23}" destId="{8CA45E73-0A7D-47D4-9DA4-5E2B2ED23A30}" srcOrd="1" destOrd="0" presId="urn:microsoft.com/office/officeart/2008/layout/HorizontalMultiLevelHierarchy"/>
    <dgm:cxn modelId="{C55D7689-7991-48A6-BF3B-835AE35F1E78}" type="presParOf" srcId="{17FBB94D-D0DE-4ED8-9B42-8DEB135C9C00}" destId="{F962CA1F-7284-404C-9624-8F2D967B317F}" srcOrd="4" destOrd="0" presId="urn:microsoft.com/office/officeart/2008/layout/HorizontalMultiLevelHierarchy"/>
    <dgm:cxn modelId="{2902BC2C-8DEC-4B6B-BBAC-61C01B4C36A7}" type="presParOf" srcId="{F962CA1F-7284-404C-9624-8F2D967B317F}" destId="{9B1D6220-B68C-45AD-A859-5B168BBA59D8}" srcOrd="0" destOrd="0" presId="urn:microsoft.com/office/officeart/2008/layout/HorizontalMultiLevelHierarchy"/>
    <dgm:cxn modelId="{B974922C-741B-4D53-BFAA-1BD149F07596}" type="presParOf" srcId="{17FBB94D-D0DE-4ED8-9B42-8DEB135C9C00}" destId="{CD649D4F-44B4-4D88-B850-1F09B2638E5A}" srcOrd="5" destOrd="0" presId="urn:microsoft.com/office/officeart/2008/layout/HorizontalMultiLevelHierarchy"/>
    <dgm:cxn modelId="{186CA34C-B886-4D44-AFF8-90310A893D46}" type="presParOf" srcId="{CD649D4F-44B4-4D88-B850-1F09B2638E5A}" destId="{F13838F6-284B-4C32-9672-BE3DF5800CE2}" srcOrd="0" destOrd="0" presId="urn:microsoft.com/office/officeart/2008/layout/HorizontalMultiLevelHierarchy"/>
    <dgm:cxn modelId="{46907B6C-24F8-4ECA-93AF-5C87BC6CB436}" type="presParOf" srcId="{CD649D4F-44B4-4D88-B850-1F09B2638E5A}" destId="{29B3EB64-2870-49F0-A7B1-98D07149A836}" srcOrd="1" destOrd="0" presId="urn:microsoft.com/office/officeart/2008/layout/HorizontalMultiLevelHierarchy"/>
    <dgm:cxn modelId="{3A6F6AAA-399C-4611-B361-820D022FE0B5}" type="presParOf" srcId="{17FBB94D-D0DE-4ED8-9B42-8DEB135C9C00}" destId="{30082D8E-972E-4BCA-B94B-DA817BAEF501}" srcOrd="6" destOrd="0" presId="urn:microsoft.com/office/officeart/2008/layout/HorizontalMultiLevelHierarchy"/>
    <dgm:cxn modelId="{B7A39533-F243-4BF0-93FE-C36AF8AAE2F8}" type="presParOf" srcId="{30082D8E-972E-4BCA-B94B-DA817BAEF501}" destId="{470E2EA9-A4E4-4988-A725-B9A95262044F}" srcOrd="0" destOrd="0" presId="urn:microsoft.com/office/officeart/2008/layout/HorizontalMultiLevelHierarchy"/>
    <dgm:cxn modelId="{D2C87E92-2DCA-4A34-86D6-9248A127E120}" type="presParOf" srcId="{17FBB94D-D0DE-4ED8-9B42-8DEB135C9C00}" destId="{90026D22-0D1B-4E3F-8EF9-9E212D613150}" srcOrd="7" destOrd="0" presId="urn:microsoft.com/office/officeart/2008/layout/HorizontalMultiLevelHierarchy"/>
    <dgm:cxn modelId="{C578B572-A924-477A-AF53-CF57028A4638}" type="presParOf" srcId="{90026D22-0D1B-4E3F-8EF9-9E212D613150}" destId="{62A05DAC-34BA-4D36-9EE4-FD9654B765CD}" srcOrd="0" destOrd="0" presId="urn:microsoft.com/office/officeart/2008/layout/HorizontalMultiLevelHierarchy"/>
    <dgm:cxn modelId="{EACA0409-3011-4A37-978E-6EEAD187AA83}" type="presParOf" srcId="{90026D22-0D1B-4E3F-8EF9-9E212D613150}" destId="{867E38B3-8F7A-4E52-83D6-EBEC5AD561D9}" srcOrd="1" destOrd="0" presId="urn:microsoft.com/office/officeart/2008/layout/HorizontalMultiLevelHierarchy"/>
    <dgm:cxn modelId="{07BAC70B-752B-4259-8AAB-BC5F53B4DEBB}" type="presParOf" srcId="{17FBB94D-D0DE-4ED8-9B42-8DEB135C9C00}" destId="{7E609438-EF5B-44F4-B802-83E43ECD3108}" srcOrd="8" destOrd="0" presId="urn:microsoft.com/office/officeart/2008/layout/HorizontalMultiLevelHierarchy"/>
    <dgm:cxn modelId="{3D3EC4EC-4FB7-43DF-9A34-A1A261CF88BD}" type="presParOf" srcId="{7E609438-EF5B-44F4-B802-83E43ECD3108}" destId="{01316B4A-E3CE-4213-AE8C-583C0A77ABAF}" srcOrd="0" destOrd="0" presId="urn:microsoft.com/office/officeart/2008/layout/HorizontalMultiLevelHierarchy"/>
    <dgm:cxn modelId="{CEC22B1E-912A-4911-8A79-E986EDDE647D}" type="presParOf" srcId="{17FBB94D-D0DE-4ED8-9B42-8DEB135C9C00}" destId="{DBD0A413-0064-499D-BAEF-9BF58DBD96DC}" srcOrd="9" destOrd="0" presId="urn:microsoft.com/office/officeart/2008/layout/HorizontalMultiLevelHierarchy"/>
    <dgm:cxn modelId="{F512D8B8-7DDF-424A-AA21-F856F1F60A8A}" type="presParOf" srcId="{DBD0A413-0064-499D-BAEF-9BF58DBD96DC}" destId="{C1E93C3B-DAC1-4E9B-8D38-6152DACB4A03}" srcOrd="0" destOrd="0" presId="urn:microsoft.com/office/officeart/2008/layout/HorizontalMultiLevelHierarchy"/>
    <dgm:cxn modelId="{F67FA0F7-ABF5-49A4-ADC0-A3753694C9B1}" type="presParOf" srcId="{DBD0A413-0064-499D-BAEF-9BF58DBD96DC}" destId="{F82E6D56-9FB7-44AB-B593-AC98E00487D3}" srcOrd="1" destOrd="0" presId="urn:microsoft.com/office/officeart/2008/layout/HorizontalMultiLevelHierarchy"/>
    <dgm:cxn modelId="{D23070F9-1DD9-4AEC-A4CD-F094BB63D101}" type="presParOf" srcId="{17FBB94D-D0DE-4ED8-9B42-8DEB135C9C00}" destId="{84BA8FE1-B38A-4019-B270-C1C2F4C3377D}" srcOrd="10" destOrd="0" presId="urn:microsoft.com/office/officeart/2008/layout/HorizontalMultiLevelHierarchy"/>
    <dgm:cxn modelId="{61D8428F-82EC-4A01-BA9D-46CE3A142D3F}" type="presParOf" srcId="{84BA8FE1-B38A-4019-B270-C1C2F4C3377D}" destId="{99CC8F72-527A-44B6-8414-9956119208A5}" srcOrd="0" destOrd="0" presId="urn:microsoft.com/office/officeart/2008/layout/HorizontalMultiLevelHierarchy"/>
    <dgm:cxn modelId="{34E2B6A5-F693-4057-9B7F-AD4B306DDE98}" type="presParOf" srcId="{17FBB94D-D0DE-4ED8-9B42-8DEB135C9C00}" destId="{9A25D00D-6F5F-4401-81E1-AD4B9693759E}" srcOrd="11" destOrd="0" presId="urn:microsoft.com/office/officeart/2008/layout/HorizontalMultiLevelHierarchy"/>
    <dgm:cxn modelId="{D4887F4D-6C07-4E28-B790-3EA5D177DB11}" type="presParOf" srcId="{9A25D00D-6F5F-4401-81E1-AD4B9693759E}" destId="{C32CE3B3-467C-4C92-B0EC-4498EEBA9B8B}" srcOrd="0" destOrd="0" presId="urn:microsoft.com/office/officeart/2008/layout/HorizontalMultiLevelHierarchy"/>
    <dgm:cxn modelId="{0AC80147-7ABD-44B2-9AED-5B8205D48A46}" type="presParOf" srcId="{9A25D00D-6F5F-4401-81E1-AD4B9693759E}" destId="{E38A04EB-EF72-467C-8649-E1BFB83977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E30E5-6D43-4DAC-9112-F768A17CD3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4AE52E12-824B-42F2-B5E9-D577CBFC859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GT" dirty="0" smtClean="0"/>
            <a:t>Peligro y Exposición</a:t>
          </a:r>
          <a:endParaRPr lang="es-GT" dirty="0"/>
        </a:p>
      </dgm:t>
    </dgm:pt>
    <dgm:pt modelId="{E1C5980C-D091-4C63-A6D7-95009CF0CBF1}" type="parTrans" cxnId="{D9CB153C-6761-4B37-B520-D020C1801EBA}">
      <dgm:prSet/>
      <dgm:spPr/>
      <dgm:t>
        <a:bodyPr/>
        <a:lstStyle/>
        <a:p>
          <a:endParaRPr lang="es-GT"/>
        </a:p>
      </dgm:t>
    </dgm:pt>
    <dgm:pt modelId="{DD4FE232-BF7A-4333-83AD-4B4145869274}" type="sibTrans" cxnId="{D9CB153C-6761-4B37-B520-D020C1801EBA}">
      <dgm:prSet/>
      <dgm:spPr/>
      <dgm:t>
        <a:bodyPr/>
        <a:lstStyle/>
        <a:p>
          <a:endParaRPr lang="es-GT"/>
        </a:p>
      </dgm:t>
    </dgm:pt>
    <dgm:pt modelId="{590330A8-8EA0-44B3-A414-29CA71E84423}">
      <dgm:prSet phldrT="[Texto]"/>
      <dgm:spPr/>
      <dgm:t>
        <a:bodyPr/>
        <a:lstStyle/>
        <a:p>
          <a:r>
            <a:rPr lang="es-GT" dirty="0" smtClean="0"/>
            <a:t>5</a:t>
          </a:r>
          <a:endParaRPr lang="es-GT" dirty="0"/>
        </a:p>
      </dgm:t>
    </dgm:pt>
    <dgm:pt modelId="{B4C8FDEC-991D-44C9-A6C3-8E126FCAE1BF}" type="parTrans" cxnId="{9680AE15-655D-4D79-9C3C-3732DB8140AD}">
      <dgm:prSet/>
      <dgm:spPr/>
      <dgm:t>
        <a:bodyPr/>
        <a:lstStyle/>
        <a:p>
          <a:endParaRPr lang="es-GT"/>
        </a:p>
      </dgm:t>
    </dgm:pt>
    <dgm:pt modelId="{959ADCE5-1149-4CD1-91B5-08421C789C4D}" type="sibTrans" cxnId="{9680AE15-655D-4D79-9C3C-3732DB8140AD}">
      <dgm:prSet/>
      <dgm:spPr/>
      <dgm:t>
        <a:bodyPr/>
        <a:lstStyle/>
        <a:p>
          <a:endParaRPr lang="es-GT"/>
        </a:p>
      </dgm:t>
    </dgm:pt>
    <dgm:pt modelId="{ACF195D4-5A90-47A5-9964-D15B27A19B81}">
      <dgm:prSet phldrT="[Texto]"/>
      <dgm:spPr/>
      <dgm:t>
        <a:bodyPr/>
        <a:lstStyle/>
        <a:p>
          <a:r>
            <a:rPr lang="es-GT" dirty="0" smtClean="0"/>
            <a:t>Vulnerabilidad</a:t>
          </a:r>
          <a:endParaRPr lang="es-GT" dirty="0"/>
        </a:p>
      </dgm:t>
    </dgm:pt>
    <dgm:pt modelId="{81DD3ED8-751D-4F98-9E74-B356F02445E8}" type="parTrans" cxnId="{5ABCF399-8162-4FD5-8EE2-188F500B665A}">
      <dgm:prSet/>
      <dgm:spPr/>
      <dgm:t>
        <a:bodyPr/>
        <a:lstStyle/>
        <a:p>
          <a:endParaRPr lang="es-GT"/>
        </a:p>
      </dgm:t>
    </dgm:pt>
    <dgm:pt modelId="{55E20EB7-A65A-4F06-BB8D-495C53703BFB}" type="sibTrans" cxnId="{5ABCF399-8162-4FD5-8EE2-188F500B665A}">
      <dgm:prSet/>
      <dgm:spPr/>
      <dgm:t>
        <a:bodyPr/>
        <a:lstStyle/>
        <a:p>
          <a:endParaRPr lang="es-GT"/>
        </a:p>
      </dgm:t>
    </dgm:pt>
    <dgm:pt modelId="{2695DA5C-8C0B-4E73-B73A-3E09ED6D294F}">
      <dgm:prSet phldrT="[Texto]"/>
      <dgm:spPr/>
      <dgm:t>
        <a:bodyPr/>
        <a:lstStyle/>
        <a:p>
          <a:r>
            <a:rPr lang="es-GT" dirty="0" smtClean="0"/>
            <a:t>14</a:t>
          </a:r>
          <a:endParaRPr lang="es-GT" dirty="0"/>
        </a:p>
      </dgm:t>
    </dgm:pt>
    <dgm:pt modelId="{B697EE83-E3E4-4BB6-84CC-A26AC979CD61}" type="parTrans" cxnId="{CEDB2762-201D-48E4-AF04-B586A3ACBAF9}">
      <dgm:prSet/>
      <dgm:spPr/>
      <dgm:t>
        <a:bodyPr/>
        <a:lstStyle/>
        <a:p>
          <a:endParaRPr lang="es-GT"/>
        </a:p>
      </dgm:t>
    </dgm:pt>
    <dgm:pt modelId="{E74FC0B4-19CF-4BB5-A39A-91A357AADF36}" type="sibTrans" cxnId="{CEDB2762-201D-48E4-AF04-B586A3ACBAF9}">
      <dgm:prSet/>
      <dgm:spPr/>
      <dgm:t>
        <a:bodyPr/>
        <a:lstStyle/>
        <a:p>
          <a:endParaRPr lang="es-GT"/>
        </a:p>
      </dgm:t>
    </dgm:pt>
    <dgm:pt modelId="{DAA8DC25-0C59-4546-9591-BCA056328F4C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GT" dirty="0" smtClean="0"/>
            <a:t>Falta de Capacidad de Respuesta</a:t>
          </a:r>
          <a:endParaRPr lang="es-GT" dirty="0"/>
        </a:p>
      </dgm:t>
    </dgm:pt>
    <dgm:pt modelId="{992C6AC3-6384-4262-96EB-D55449C5FA38}" type="parTrans" cxnId="{DDA4B4E2-AF3F-4F27-B21F-E5DCC0E93C85}">
      <dgm:prSet/>
      <dgm:spPr/>
      <dgm:t>
        <a:bodyPr/>
        <a:lstStyle/>
        <a:p>
          <a:endParaRPr lang="es-GT"/>
        </a:p>
      </dgm:t>
    </dgm:pt>
    <dgm:pt modelId="{A7DCD44A-D774-4A50-B34A-0189628A1AF3}" type="sibTrans" cxnId="{DDA4B4E2-AF3F-4F27-B21F-E5DCC0E93C85}">
      <dgm:prSet/>
      <dgm:spPr/>
      <dgm:t>
        <a:bodyPr/>
        <a:lstStyle/>
        <a:p>
          <a:endParaRPr lang="es-GT"/>
        </a:p>
      </dgm:t>
    </dgm:pt>
    <dgm:pt modelId="{8DD8E1B0-B33D-4AA9-B57D-23041A7D65AC}">
      <dgm:prSet phldrT="[Texto]"/>
      <dgm:spPr/>
      <dgm:t>
        <a:bodyPr/>
        <a:lstStyle/>
        <a:p>
          <a:r>
            <a:rPr lang="es-GT" dirty="0" smtClean="0"/>
            <a:t>10</a:t>
          </a:r>
          <a:endParaRPr lang="es-GT" dirty="0"/>
        </a:p>
      </dgm:t>
    </dgm:pt>
    <dgm:pt modelId="{D5A714D8-98BF-44FF-865B-795B1286210A}" type="parTrans" cxnId="{255E9BC6-CAF7-4C9A-A3D3-12665B51B719}">
      <dgm:prSet/>
      <dgm:spPr/>
      <dgm:t>
        <a:bodyPr/>
        <a:lstStyle/>
        <a:p>
          <a:endParaRPr lang="es-GT"/>
        </a:p>
      </dgm:t>
    </dgm:pt>
    <dgm:pt modelId="{90E29F33-2436-4A70-9FF0-3F2848BAC954}" type="sibTrans" cxnId="{255E9BC6-CAF7-4C9A-A3D3-12665B51B719}">
      <dgm:prSet/>
      <dgm:spPr/>
      <dgm:t>
        <a:bodyPr/>
        <a:lstStyle/>
        <a:p>
          <a:endParaRPr lang="es-GT"/>
        </a:p>
      </dgm:t>
    </dgm:pt>
    <dgm:pt modelId="{DC90D160-941C-4731-8845-30F77C819747}" type="pres">
      <dgm:prSet presAssocID="{239E30E5-6D43-4DAC-9112-F768A17CD3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38BEBF5D-7738-400B-9804-1FEA30DC01B1}" type="pres">
      <dgm:prSet presAssocID="{4AE52E12-824B-42F2-B5E9-D577CBFC859E}" presName="root" presStyleCnt="0"/>
      <dgm:spPr/>
    </dgm:pt>
    <dgm:pt modelId="{8F3DA0E4-4A1A-4654-90C1-EE4E288E5BE3}" type="pres">
      <dgm:prSet presAssocID="{4AE52E12-824B-42F2-B5E9-D577CBFC859E}" presName="rootComposite" presStyleCnt="0"/>
      <dgm:spPr/>
    </dgm:pt>
    <dgm:pt modelId="{579F411C-9FF4-4931-8A21-17374A0E2148}" type="pres">
      <dgm:prSet presAssocID="{4AE52E12-824B-42F2-B5E9-D577CBFC859E}" presName="rootText" presStyleLbl="node1" presStyleIdx="0" presStyleCnt="3"/>
      <dgm:spPr/>
      <dgm:t>
        <a:bodyPr/>
        <a:lstStyle/>
        <a:p>
          <a:endParaRPr lang="es-GT"/>
        </a:p>
      </dgm:t>
    </dgm:pt>
    <dgm:pt modelId="{703A7C08-4880-42C7-B1D4-5CFA4E9B7F2C}" type="pres">
      <dgm:prSet presAssocID="{4AE52E12-824B-42F2-B5E9-D577CBFC859E}" presName="rootConnector" presStyleLbl="node1" presStyleIdx="0" presStyleCnt="3"/>
      <dgm:spPr/>
      <dgm:t>
        <a:bodyPr/>
        <a:lstStyle/>
        <a:p>
          <a:endParaRPr lang="es-GT"/>
        </a:p>
      </dgm:t>
    </dgm:pt>
    <dgm:pt modelId="{728C4E29-1673-43C3-9AAE-E3C91BD5D12A}" type="pres">
      <dgm:prSet presAssocID="{4AE52E12-824B-42F2-B5E9-D577CBFC859E}" presName="childShape" presStyleCnt="0"/>
      <dgm:spPr/>
    </dgm:pt>
    <dgm:pt modelId="{BFD22C52-C7B5-4383-A3CD-00F74EF2B198}" type="pres">
      <dgm:prSet presAssocID="{B4C8FDEC-991D-44C9-A6C3-8E126FCAE1BF}" presName="Name13" presStyleLbl="parChTrans1D2" presStyleIdx="0" presStyleCnt="3"/>
      <dgm:spPr/>
      <dgm:t>
        <a:bodyPr/>
        <a:lstStyle/>
        <a:p>
          <a:endParaRPr lang="es-GT"/>
        </a:p>
      </dgm:t>
    </dgm:pt>
    <dgm:pt modelId="{92E4FE7C-0386-44DB-8458-B5C5279512F4}" type="pres">
      <dgm:prSet presAssocID="{590330A8-8EA0-44B3-A414-29CA71E84423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3D24406-5667-4DFB-85CC-ECC5FFB45DB6}" type="pres">
      <dgm:prSet presAssocID="{ACF195D4-5A90-47A5-9964-D15B27A19B81}" presName="root" presStyleCnt="0"/>
      <dgm:spPr/>
    </dgm:pt>
    <dgm:pt modelId="{2ED9251A-28C6-40B8-A569-F6C844DCF71F}" type="pres">
      <dgm:prSet presAssocID="{ACF195D4-5A90-47A5-9964-D15B27A19B81}" presName="rootComposite" presStyleCnt="0"/>
      <dgm:spPr/>
    </dgm:pt>
    <dgm:pt modelId="{3B5A675F-1385-40B7-8D27-E0F231EFC2AF}" type="pres">
      <dgm:prSet presAssocID="{ACF195D4-5A90-47A5-9964-D15B27A19B81}" presName="rootText" presStyleLbl="node1" presStyleIdx="1" presStyleCnt="3"/>
      <dgm:spPr/>
      <dgm:t>
        <a:bodyPr/>
        <a:lstStyle/>
        <a:p>
          <a:endParaRPr lang="es-GT"/>
        </a:p>
      </dgm:t>
    </dgm:pt>
    <dgm:pt modelId="{C53B91B1-9A54-4E58-A8A3-7B4E8788B06E}" type="pres">
      <dgm:prSet presAssocID="{ACF195D4-5A90-47A5-9964-D15B27A19B81}" presName="rootConnector" presStyleLbl="node1" presStyleIdx="1" presStyleCnt="3"/>
      <dgm:spPr/>
      <dgm:t>
        <a:bodyPr/>
        <a:lstStyle/>
        <a:p>
          <a:endParaRPr lang="es-GT"/>
        </a:p>
      </dgm:t>
    </dgm:pt>
    <dgm:pt modelId="{08473607-74AB-42F4-9B03-BA8D66360F61}" type="pres">
      <dgm:prSet presAssocID="{ACF195D4-5A90-47A5-9964-D15B27A19B81}" presName="childShape" presStyleCnt="0"/>
      <dgm:spPr/>
    </dgm:pt>
    <dgm:pt modelId="{F6A87154-77A7-4EDC-B522-F3F71108A9B2}" type="pres">
      <dgm:prSet presAssocID="{B697EE83-E3E4-4BB6-84CC-A26AC979CD61}" presName="Name13" presStyleLbl="parChTrans1D2" presStyleIdx="1" presStyleCnt="3"/>
      <dgm:spPr/>
      <dgm:t>
        <a:bodyPr/>
        <a:lstStyle/>
        <a:p>
          <a:endParaRPr lang="es-GT"/>
        </a:p>
      </dgm:t>
    </dgm:pt>
    <dgm:pt modelId="{6948A69A-FAFC-4919-A2B4-DF535FAF52E1}" type="pres">
      <dgm:prSet presAssocID="{2695DA5C-8C0B-4E73-B73A-3E09ED6D294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D52BEBB-BD33-41A5-BE37-429EA6A57577}" type="pres">
      <dgm:prSet presAssocID="{DAA8DC25-0C59-4546-9591-BCA056328F4C}" presName="root" presStyleCnt="0"/>
      <dgm:spPr/>
    </dgm:pt>
    <dgm:pt modelId="{3B56F2B4-530A-45B9-9DB6-414B865B9D78}" type="pres">
      <dgm:prSet presAssocID="{DAA8DC25-0C59-4546-9591-BCA056328F4C}" presName="rootComposite" presStyleCnt="0"/>
      <dgm:spPr/>
    </dgm:pt>
    <dgm:pt modelId="{7AAB50B1-9B52-4133-B8C4-7AE9CF7E697C}" type="pres">
      <dgm:prSet presAssocID="{DAA8DC25-0C59-4546-9591-BCA056328F4C}" presName="rootText" presStyleLbl="node1" presStyleIdx="2" presStyleCnt="3"/>
      <dgm:spPr/>
      <dgm:t>
        <a:bodyPr/>
        <a:lstStyle/>
        <a:p>
          <a:endParaRPr lang="es-GT"/>
        </a:p>
      </dgm:t>
    </dgm:pt>
    <dgm:pt modelId="{2DAFFC3E-6813-4CC1-AFDA-69631D2350B5}" type="pres">
      <dgm:prSet presAssocID="{DAA8DC25-0C59-4546-9591-BCA056328F4C}" presName="rootConnector" presStyleLbl="node1" presStyleIdx="2" presStyleCnt="3"/>
      <dgm:spPr/>
      <dgm:t>
        <a:bodyPr/>
        <a:lstStyle/>
        <a:p>
          <a:endParaRPr lang="es-GT"/>
        </a:p>
      </dgm:t>
    </dgm:pt>
    <dgm:pt modelId="{D631068E-96E3-4E34-96A5-9E1735081DF2}" type="pres">
      <dgm:prSet presAssocID="{DAA8DC25-0C59-4546-9591-BCA056328F4C}" presName="childShape" presStyleCnt="0"/>
      <dgm:spPr/>
    </dgm:pt>
    <dgm:pt modelId="{783480D6-45B8-4A4F-8A8E-6BE04CF7FC63}" type="pres">
      <dgm:prSet presAssocID="{D5A714D8-98BF-44FF-865B-795B1286210A}" presName="Name13" presStyleLbl="parChTrans1D2" presStyleIdx="2" presStyleCnt="3"/>
      <dgm:spPr/>
      <dgm:t>
        <a:bodyPr/>
        <a:lstStyle/>
        <a:p>
          <a:endParaRPr lang="es-GT"/>
        </a:p>
      </dgm:t>
    </dgm:pt>
    <dgm:pt modelId="{CDF824B8-D265-443D-86B0-33489B4112EC}" type="pres">
      <dgm:prSet presAssocID="{8DD8E1B0-B33D-4AA9-B57D-23041A7D65A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F7D08D3-8589-4F4E-A835-ECDA13217673}" type="presOf" srcId="{B697EE83-E3E4-4BB6-84CC-A26AC979CD61}" destId="{F6A87154-77A7-4EDC-B522-F3F71108A9B2}" srcOrd="0" destOrd="0" presId="urn:microsoft.com/office/officeart/2005/8/layout/hierarchy3"/>
    <dgm:cxn modelId="{3F123A3E-99FF-47A7-A5FD-E30AE682F57D}" type="presOf" srcId="{4AE52E12-824B-42F2-B5E9-D577CBFC859E}" destId="{703A7C08-4880-42C7-B1D4-5CFA4E9B7F2C}" srcOrd="1" destOrd="0" presId="urn:microsoft.com/office/officeart/2005/8/layout/hierarchy3"/>
    <dgm:cxn modelId="{9680AE15-655D-4D79-9C3C-3732DB8140AD}" srcId="{4AE52E12-824B-42F2-B5E9-D577CBFC859E}" destId="{590330A8-8EA0-44B3-A414-29CA71E84423}" srcOrd="0" destOrd="0" parTransId="{B4C8FDEC-991D-44C9-A6C3-8E126FCAE1BF}" sibTransId="{959ADCE5-1149-4CD1-91B5-08421C789C4D}"/>
    <dgm:cxn modelId="{255E9BC6-CAF7-4C9A-A3D3-12665B51B719}" srcId="{DAA8DC25-0C59-4546-9591-BCA056328F4C}" destId="{8DD8E1B0-B33D-4AA9-B57D-23041A7D65AC}" srcOrd="0" destOrd="0" parTransId="{D5A714D8-98BF-44FF-865B-795B1286210A}" sibTransId="{90E29F33-2436-4A70-9FF0-3F2848BAC954}"/>
    <dgm:cxn modelId="{D9CB153C-6761-4B37-B520-D020C1801EBA}" srcId="{239E30E5-6D43-4DAC-9112-F768A17CD355}" destId="{4AE52E12-824B-42F2-B5E9-D577CBFC859E}" srcOrd="0" destOrd="0" parTransId="{E1C5980C-D091-4C63-A6D7-95009CF0CBF1}" sibTransId="{DD4FE232-BF7A-4333-83AD-4B4145869274}"/>
    <dgm:cxn modelId="{83F8C03E-810B-4F63-9827-6087E1AB65D3}" type="presOf" srcId="{DAA8DC25-0C59-4546-9591-BCA056328F4C}" destId="{2DAFFC3E-6813-4CC1-AFDA-69631D2350B5}" srcOrd="1" destOrd="0" presId="urn:microsoft.com/office/officeart/2005/8/layout/hierarchy3"/>
    <dgm:cxn modelId="{ACB681A3-9A5F-4C7A-914C-BBF660A45E20}" type="presOf" srcId="{2695DA5C-8C0B-4E73-B73A-3E09ED6D294F}" destId="{6948A69A-FAFC-4919-A2B4-DF535FAF52E1}" srcOrd="0" destOrd="0" presId="urn:microsoft.com/office/officeart/2005/8/layout/hierarchy3"/>
    <dgm:cxn modelId="{2FAE0CAC-D639-4F2C-944D-7DAB620CCA15}" type="presOf" srcId="{ACF195D4-5A90-47A5-9964-D15B27A19B81}" destId="{3B5A675F-1385-40B7-8D27-E0F231EFC2AF}" srcOrd="0" destOrd="0" presId="urn:microsoft.com/office/officeart/2005/8/layout/hierarchy3"/>
    <dgm:cxn modelId="{9861660D-C7F6-49EF-A885-237DA4F03A58}" type="presOf" srcId="{8DD8E1B0-B33D-4AA9-B57D-23041A7D65AC}" destId="{CDF824B8-D265-443D-86B0-33489B4112EC}" srcOrd="0" destOrd="0" presId="urn:microsoft.com/office/officeart/2005/8/layout/hierarchy3"/>
    <dgm:cxn modelId="{061B26F3-37DD-47AE-9E67-83DCCABB42FD}" type="presOf" srcId="{ACF195D4-5A90-47A5-9964-D15B27A19B81}" destId="{C53B91B1-9A54-4E58-A8A3-7B4E8788B06E}" srcOrd="1" destOrd="0" presId="urn:microsoft.com/office/officeart/2005/8/layout/hierarchy3"/>
    <dgm:cxn modelId="{23C4728E-60BD-4C57-9396-2A040E985761}" type="presOf" srcId="{590330A8-8EA0-44B3-A414-29CA71E84423}" destId="{92E4FE7C-0386-44DB-8458-B5C5279512F4}" srcOrd="0" destOrd="0" presId="urn:microsoft.com/office/officeart/2005/8/layout/hierarchy3"/>
    <dgm:cxn modelId="{04345413-EEAF-4811-95F4-5241B16FB7F3}" type="presOf" srcId="{D5A714D8-98BF-44FF-865B-795B1286210A}" destId="{783480D6-45B8-4A4F-8A8E-6BE04CF7FC63}" srcOrd="0" destOrd="0" presId="urn:microsoft.com/office/officeart/2005/8/layout/hierarchy3"/>
    <dgm:cxn modelId="{EF7EBE88-B5E3-4C18-977F-61418DDFB96C}" type="presOf" srcId="{4AE52E12-824B-42F2-B5E9-D577CBFC859E}" destId="{579F411C-9FF4-4931-8A21-17374A0E2148}" srcOrd="0" destOrd="0" presId="urn:microsoft.com/office/officeart/2005/8/layout/hierarchy3"/>
    <dgm:cxn modelId="{226A4A32-E128-4CA1-8467-686D8C1752DD}" type="presOf" srcId="{DAA8DC25-0C59-4546-9591-BCA056328F4C}" destId="{7AAB50B1-9B52-4133-B8C4-7AE9CF7E697C}" srcOrd="0" destOrd="0" presId="urn:microsoft.com/office/officeart/2005/8/layout/hierarchy3"/>
    <dgm:cxn modelId="{BACE3184-23B5-4133-8799-DD011519086A}" type="presOf" srcId="{239E30E5-6D43-4DAC-9112-F768A17CD355}" destId="{DC90D160-941C-4731-8845-30F77C819747}" srcOrd="0" destOrd="0" presId="urn:microsoft.com/office/officeart/2005/8/layout/hierarchy3"/>
    <dgm:cxn modelId="{DDA4B4E2-AF3F-4F27-B21F-E5DCC0E93C85}" srcId="{239E30E5-6D43-4DAC-9112-F768A17CD355}" destId="{DAA8DC25-0C59-4546-9591-BCA056328F4C}" srcOrd="2" destOrd="0" parTransId="{992C6AC3-6384-4262-96EB-D55449C5FA38}" sibTransId="{A7DCD44A-D774-4A50-B34A-0189628A1AF3}"/>
    <dgm:cxn modelId="{CEDB2762-201D-48E4-AF04-B586A3ACBAF9}" srcId="{ACF195D4-5A90-47A5-9964-D15B27A19B81}" destId="{2695DA5C-8C0B-4E73-B73A-3E09ED6D294F}" srcOrd="0" destOrd="0" parTransId="{B697EE83-E3E4-4BB6-84CC-A26AC979CD61}" sibTransId="{E74FC0B4-19CF-4BB5-A39A-91A357AADF36}"/>
    <dgm:cxn modelId="{5ABCF399-8162-4FD5-8EE2-188F500B665A}" srcId="{239E30E5-6D43-4DAC-9112-F768A17CD355}" destId="{ACF195D4-5A90-47A5-9964-D15B27A19B81}" srcOrd="1" destOrd="0" parTransId="{81DD3ED8-751D-4F98-9E74-B356F02445E8}" sibTransId="{55E20EB7-A65A-4F06-BB8D-495C53703BFB}"/>
    <dgm:cxn modelId="{9C382795-FE1F-40A2-BE3A-F18CC01E8CC7}" type="presOf" srcId="{B4C8FDEC-991D-44C9-A6C3-8E126FCAE1BF}" destId="{BFD22C52-C7B5-4383-A3CD-00F74EF2B198}" srcOrd="0" destOrd="0" presId="urn:microsoft.com/office/officeart/2005/8/layout/hierarchy3"/>
    <dgm:cxn modelId="{A06E30C7-0667-4BAB-9C6A-2F59EB2CCF76}" type="presParOf" srcId="{DC90D160-941C-4731-8845-30F77C819747}" destId="{38BEBF5D-7738-400B-9804-1FEA30DC01B1}" srcOrd="0" destOrd="0" presId="urn:microsoft.com/office/officeart/2005/8/layout/hierarchy3"/>
    <dgm:cxn modelId="{97512AEB-4672-4E7D-BE28-1BF6833A257D}" type="presParOf" srcId="{38BEBF5D-7738-400B-9804-1FEA30DC01B1}" destId="{8F3DA0E4-4A1A-4654-90C1-EE4E288E5BE3}" srcOrd="0" destOrd="0" presId="urn:microsoft.com/office/officeart/2005/8/layout/hierarchy3"/>
    <dgm:cxn modelId="{6DFB87F9-085A-43DE-97C0-27605303E226}" type="presParOf" srcId="{8F3DA0E4-4A1A-4654-90C1-EE4E288E5BE3}" destId="{579F411C-9FF4-4931-8A21-17374A0E2148}" srcOrd="0" destOrd="0" presId="urn:microsoft.com/office/officeart/2005/8/layout/hierarchy3"/>
    <dgm:cxn modelId="{A0A94DAF-BDAC-47F0-80BE-509FD7E2D264}" type="presParOf" srcId="{8F3DA0E4-4A1A-4654-90C1-EE4E288E5BE3}" destId="{703A7C08-4880-42C7-B1D4-5CFA4E9B7F2C}" srcOrd="1" destOrd="0" presId="urn:microsoft.com/office/officeart/2005/8/layout/hierarchy3"/>
    <dgm:cxn modelId="{8D6A26F0-7CEB-4272-B4F0-6DE834B5A02D}" type="presParOf" srcId="{38BEBF5D-7738-400B-9804-1FEA30DC01B1}" destId="{728C4E29-1673-43C3-9AAE-E3C91BD5D12A}" srcOrd="1" destOrd="0" presId="urn:microsoft.com/office/officeart/2005/8/layout/hierarchy3"/>
    <dgm:cxn modelId="{04F984ED-6FBE-4967-B0A6-34E288D4C706}" type="presParOf" srcId="{728C4E29-1673-43C3-9AAE-E3C91BD5D12A}" destId="{BFD22C52-C7B5-4383-A3CD-00F74EF2B198}" srcOrd="0" destOrd="0" presId="urn:microsoft.com/office/officeart/2005/8/layout/hierarchy3"/>
    <dgm:cxn modelId="{509134A3-DF1C-43AB-97BA-D4531296864A}" type="presParOf" srcId="{728C4E29-1673-43C3-9AAE-E3C91BD5D12A}" destId="{92E4FE7C-0386-44DB-8458-B5C5279512F4}" srcOrd="1" destOrd="0" presId="urn:microsoft.com/office/officeart/2005/8/layout/hierarchy3"/>
    <dgm:cxn modelId="{F335178F-641B-475D-82DD-3016A6B73F37}" type="presParOf" srcId="{DC90D160-941C-4731-8845-30F77C819747}" destId="{73D24406-5667-4DFB-85CC-ECC5FFB45DB6}" srcOrd="1" destOrd="0" presId="urn:microsoft.com/office/officeart/2005/8/layout/hierarchy3"/>
    <dgm:cxn modelId="{3FB43B89-2BB1-441F-B0EA-709E6C4858D0}" type="presParOf" srcId="{73D24406-5667-4DFB-85CC-ECC5FFB45DB6}" destId="{2ED9251A-28C6-40B8-A569-F6C844DCF71F}" srcOrd="0" destOrd="0" presId="urn:microsoft.com/office/officeart/2005/8/layout/hierarchy3"/>
    <dgm:cxn modelId="{E6D138DE-BE5C-475E-9A80-293DA9C0E0C3}" type="presParOf" srcId="{2ED9251A-28C6-40B8-A569-F6C844DCF71F}" destId="{3B5A675F-1385-40B7-8D27-E0F231EFC2AF}" srcOrd="0" destOrd="0" presId="urn:microsoft.com/office/officeart/2005/8/layout/hierarchy3"/>
    <dgm:cxn modelId="{B0B3CF12-77F6-40F0-99F1-1BF645F87F61}" type="presParOf" srcId="{2ED9251A-28C6-40B8-A569-F6C844DCF71F}" destId="{C53B91B1-9A54-4E58-A8A3-7B4E8788B06E}" srcOrd="1" destOrd="0" presId="urn:microsoft.com/office/officeart/2005/8/layout/hierarchy3"/>
    <dgm:cxn modelId="{4D0A6D62-A428-4852-B03B-4E42894AF413}" type="presParOf" srcId="{73D24406-5667-4DFB-85CC-ECC5FFB45DB6}" destId="{08473607-74AB-42F4-9B03-BA8D66360F61}" srcOrd="1" destOrd="0" presId="urn:microsoft.com/office/officeart/2005/8/layout/hierarchy3"/>
    <dgm:cxn modelId="{E394D121-BA17-4CBB-A0DA-F58D8C4AF2E3}" type="presParOf" srcId="{08473607-74AB-42F4-9B03-BA8D66360F61}" destId="{F6A87154-77A7-4EDC-B522-F3F71108A9B2}" srcOrd="0" destOrd="0" presId="urn:microsoft.com/office/officeart/2005/8/layout/hierarchy3"/>
    <dgm:cxn modelId="{59C13878-DB85-43E9-BF18-E4FEABA77045}" type="presParOf" srcId="{08473607-74AB-42F4-9B03-BA8D66360F61}" destId="{6948A69A-FAFC-4919-A2B4-DF535FAF52E1}" srcOrd="1" destOrd="0" presId="urn:microsoft.com/office/officeart/2005/8/layout/hierarchy3"/>
    <dgm:cxn modelId="{0907695F-DEC9-4E42-A51B-E7BB5273DCAA}" type="presParOf" srcId="{DC90D160-941C-4731-8845-30F77C819747}" destId="{1D52BEBB-BD33-41A5-BE37-429EA6A57577}" srcOrd="2" destOrd="0" presId="urn:microsoft.com/office/officeart/2005/8/layout/hierarchy3"/>
    <dgm:cxn modelId="{69BDE241-BC35-494A-BA91-AE4B500FC597}" type="presParOf" srcId="{1D52BEBB-BD33-41A5-BE37-429EA6A57577}" destId="{3B56F2B4-530A-45B9-9DB6-414B865B9D78}" srcOrd="0" destOrd="0" presId="urn:microsoft.com/office/officeart/2005/8/layout/hierarchy3"/>
    <dgm:cxn modelId="{913209ED-09B6-471C-8414-2CF6F4A47373}" type="presParOf" srcId="{3B56F2B4-530A-45B9-9DB6-414B865B9D78}" destId="{7AAB50B1-9B52-4133-B8C4-7AE9CF7E697C}" srcOrd="0" destOrd="0" presId="urn:microsoft.com/office/officeart/2005/8/layout/hierarchy3"/>
    <dgm:cxn modelId="{D318F652-3220-4DB0-9152-B4E5B46021A0}" type="presParOf" srcId="{3B56F2B4-530A-45B9-9DB6-414B865B9D78}" destId="{2DAFFC3E-6813-4CC1-AFDA-69631D2350B5}" srcOrd="1" destOrd="0" presId="urn:microsoft.com/office/officeart/2005/8/layout/hierarchy3"/>
    <dgm:cxn modelId="{91FD4241-A3BD-40E9-8091-D980E9B06803}" type="presParOf" srcId="{1D52BEBB-BD33-41A5-BE37-429EA6A57577}" destId="{D631068E-96E3-4E34-96A5-9E1735081DF2}" srcOrd="1" destOrd="0" presId="urn:microsoft.com/office/officeart/2005/8/layout/hierarchy3"/>
    <dgm:cxn modelId="{028E40C4-724F-497A-8F01-0ED7DD6F5B6D}" type="presParOf" srcId="{D631068E-96E3-4E34-96A5-9E1735081DF2}" destId="{783480D6-45B8-4A4F-8A8E-6BE04CF7FC63}" srcOrd="0" destOrd="0" presId="urn:microsoft.com/office/officeart/2005/8/layout/hierarchy3"/>
    <dgm:cxn modelId="{9DBCF5E3-E5AC-4812-898E-565B5F50E84B}" type="presParOf" srcId="{D631068E-96E3-4E34-96A5-9E1735081DF2}" destId="{CDF824B8-D265-443D-86B0-33489B4112E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A8FE1-B38A-4019-B270-C1C2F4C3377D}">
      <dsp:nvSpPr>
        <dsp:cNvPr id="0" name=""/>
        <dsp:cNvSpPr/>
      </dsp:nvSpPr>
      <dsp:spPr>
        <a:xfrm>
          <a:off x="2144442" y="2032000"/>
          <a:ext cx="367536" cy="1750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1750838"/>
              </a:lnTo>
              <a:lnTo>
                <a:pt x="367536" y="17508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600" kern="1200"/>
        </a:p>
      </dsp:txBody>
      <dsp:txXfrm>
        <a:off x="2283485" y="2862694"/>
        <a:ext cx="89449" cy="89449"/>
      </dsp:txXfrm>
    </dsp:sp>
    <dsp:sp modelId="{7E609438-EF5B-44F4-B802-83E43ECD3108}">
      <dsp:nvSpPr>
        <dsp:cNvPr id="0" name=""/>
        <dsp:cNvSpPr/>
      </dsp:nvSpPr>
      <dsp:spPr>
        <a:xfrm>
          <a:off x="2144442" y="2032000"/>
          <a:ext cx="367536" cy="105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1050503"/>
              </a:lnTo>
              <a:lnTo>
                <a:pt x="367536" y="10505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300386" y="2529428"/>
        <a:ext cx="55647" cy="55647"/>
      </dsp:txXfrm>
    </dsp:sp>
    <dsp:sp modelId="{30082D8E-972E-4BCA-B94B-DA817BAEF501}">
      <dsp:nvSpPr>
        <dsp:cNvPr id="0" name=""/>
        <dsp:cNvSpPr/>
      </dsp:nvSpPr>
      <dsp:spPr>
        <a:xfrm>
          <a:off x="2144442" y="2032000"/>
          <a:ext cx="367536" cy="35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350167"/>
              </a:lnTo>
              <a:lnTo>
                <a:pt x="367536" y="350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315519" y="2194392"/>
        <a:ext cx="25382" cy="25382"/>
      </dsp:txXfrm>
    </dsp:sp>
    <dsp:sp modelId="{F962CA1F-7284-404C-9624-8F2D967B317F}">
      <dsp:nvSpPr>
        <dsp:cNvPr id="0" name=""/>
        <dsp:cNvSpPr/>
      </dsp:nvSpPr>
      <dsp:spPr>
        <a:xfrm>
          <a:off x="2144442" y="1681832"/>
          <a:ext cx="367536" cy="350167"/>
        </a:xfrm>
        <a:custGeom>
          <a:avLst/>
          <a:gdLst/>
          <a:ahLst/>
          <a:cxnLst/>
          <a:rect l="0" t="0" r="0" b="0"/>
          <a:pathLst>
            <a:path>
              <a:moveTo>
                <a:pt x="0" y="350167"/>
              </a:moveTo>
              <a:lnTo>
                <a:pt x="183768" y="350167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315519" y="1844225"/>
        <a:ext cx="25382" cy="25382"/>
      </dsp:txXfrm>
    </dsp:sp>
    <dsp:sp modelId="{B2F58D08-8236-49EF-AEAD-7173509DC6CE}">
      <dsp:nvSpPr>
        <dsp:cNvPr id="0" name=""/>
        <dsp:cNvSpPr/>
      </dsp:nvSpPr>
      <dsp:spPr>
        <a:xfrm>
          <a:off x="2144442" y="981496"/>
          <a:ext cx="367536" cy="1050503"/>
        </a:xfrm>
        <a:custGeom>
          <a:avLst/>
          <a:gdLst/>
          <a:ahLst/>
          <a:cxnLst/>
          <a:rect l="0" t="0" r="0" b="0"/>
          <a:pathLst>
            <a:path>
              <a:moveTo>
                <a:pt x="0" y="1050503"/>
              </a:moveTo>
              <a:lnTo>
                <a:pt x="183768" y="1050503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300386" y="1478924"/>
        <a:ext cx="55647" cy="55647"/>
      </dsp:txXfrm>
    </dsp:sp>
    <dsp:sp modelId="{B4043411-FB98-4859-AD35-E1FB96EF9556}">
      <dsp:nvSpPr>
        <dsp:cNvPr id="0" name=""/>
        <dsp:cNvSpPr/>
      </dsp:nvSpPr>
      <dsp:spPr>
        <a:xfrm>
          <a:off x="2144442" y="281161"/>
          <a:ext cx="367536" cy="1750838"/>
        </a:xfrm>
        <a:custGeom>
          <a:avLst/>
          <a:gdLst/>
          <a:ahLst/>
          <a:cxnLst/>
          <a:rect l="0" t="0" r="0" b="0"/>
          <a:pathLst>
            <a:path>
              <a:moveTo>
                <a:pt x="0" y="1750838"/>
              </a:moveTo>
              <a:lnTo>
                <a:pt x="183768" y="1750838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600" kern="1200"/>
        </a:p>
      </dsp:txBody>
      <dsp:txXfrm>
        <a:off x="2283485" y="1111855"/>
        <a:ext cx="89449" cy="89449"/>
      </dsp:txXfrm>
    </dsp:sp>
    <dsp:sp modelId="{245F55C3-8D91-4C40-BE12-410BD504A420}">
      <dsp:nvSpPr>
        <dsp:cNvPr id="0" name=""/>
        <dsp:cNvSpPr/>
      </dsp:nvSpPr>
      <dsp:spPr>
        <a:xfrm rot="16200000">
          <a:off x="389917" y="1751865"/>
          <a:ext cx="2948781" cy="56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600" kern="1200" dirty="0" smtClean="0"/>
            <a:t>INFORM</a:t>
          </a:r>
          <a:endParaRPr lang="es-GT" sz="3600" kern="1200" dirty="0"/>
        </a:p>
      </dsp:txBody>
      <dsp:txXfrm rot="16200000">
        <a:off x="389917" y="1751865"/>
        <a:ext cx="2948781" cy="560268"/>
      </dsp:txXfrm>
    </dsp:sp>
    <dsp:sp modelId="{03205A78-F88D-4ED8-AE3A-B7949FD0B180}">
      <dsp:nvSpPr>
        <dsp:cNvPr id="0" name=""/>
        <dsp:cNvSpPr/>
      </dsp:nvSpPr>
      <dsp:spPr>
        <a:xfrm>
          <a:off x="2511978" y="1026"/>
          <a:ext cx="3824727" cy="560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Peligro y Exposición</a:t>
          </a:r>
          <a:endParaRPr lang="es-GT" sz="2000" kern="1200" dirty="0"/>
        </a:p>
      </dsp:txBody>
      <dsp:txXfrm>
        <a:off x="2511978" y="1026"/>
        <a:ext cx="3824727" cy="560268"/>
      </dsp:txXfrm>
    </dsp:sp>
    <dsp:sp modelId="{03F58093-CA8E-4151-94E2-13845CFADED2}">
      <dsp:nvSpPr>
        <dsp:cNvPr id="0" name=""/>
        <dsp:cNvSpPr/>
      </dsp:nvSpPr>
      <dsp:spPr>
        <a:xfrm>
          <a:off x="2511978" y="701362"/>
          <a:ext cx="3824727" cy="560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Vulnerabilidad</a:t>
          </a:r>
          <a:endParaRPr lang="es-GT" sz="2000" kern="1200" dirty="0"/>
        </a:p>
      </dsp:txBody>
      <dsp:txXfrm>
        <a:off x="2511978" y="701362"/>
        <a:ext cx="3824727" cy="560268"/>
      </dsp:txXfrm>
    </dsp:sp>
    <dsp:sp modelId="{F13838F6-284B-4C32-9672-BE3DF5800CE2}">
      <dsp:nvSpPr>
        <dsp:cNvPr id="0" name=""/>
        <dsp:cNvSpPr/>
      </dsp:nvSpPr>
      <dsp:spPr>
        <a:xfrm>
          <a:off x="2511978" y="1401698"/>
          <a:ext cx="3824727" cy="560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/>
            <a:t>Falta de Capacidad de Respuesta</a:t>
          </a:r>
          <a:endParaRPr lang="es-GT" sz="1900" kern="1200" dirty="0"/>
        </a:p>
      </dsp:txBody>
      <dsp:txXfrm>
        <a:off x="2511978" y="1401698"/>
        <a:ext cx="3824727" cy="560268"/>
      </dsp:txXfrm>
    </dsp:sp>
    <dsp:sp modelId="{62A05DAC-34BA-4D36-9EE4-FD9654B765CD}">
      <dsp:nvSpPr>
        <dsp:cNvPr id="0" name=""/>
        <dsp:cNvSpPr/>
      </dsp:nvSpPr>
      <dsp:spPr>
        <a:xfrm>
          <a:off x="2511978" y="2102033"/>
          <a:ext cx="3824727" cy="560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/>
            <a:t>Datos</a:t>
          </a:r>
          <a:endParaRPr lang="es-GT" sz="1900" kern="1200" dirty="0"/>
        </a:p>
      </dsp:txBody>
      <dsp:txXfrm>
        <a:off x="2511978" y="2102033"/>
        <a:ext cx="3824727" cy="560268"/>
      </dsp:txXfrm>
    </dsp:sp>
    <dsp:sp modelId="{C1E93C3B-DAC1-4E9B-8D38-6152DACB4A03}">
      <dsp:nvSpPr>
        <dsp:cNvPr id="0" name=""/>
        <dsp:cNvSpPr/>
      </dsp:nvSpPr>
      <dsp:spPr>
        <a:xfrm>
          <a:off x="2511978" y="2802369"/>
          <a:ext cx="3824727" cy="560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/>
            <a:t>Metadata</a:t>
          </a:r>
          <a:endParaRPr lang="es-GT" sz="1900" kern="1200" dirty="0"/>
        </a:p>
      </dsp:txBody>
      <dsp:txXfrm>
        <a:off x="2511978" y="2802369"/>
        <a:ext cx="3824727" cy="560268"/>
      </dsp:txXfrm>
    </dsp:sp>
    <dsp:sp modelId="{C32CE3B3-467C-4C92-B0EC-4498EEBA9B8B}">
      <dsp:nvSpPr>
        <dsp:cNvPr id="0" name=""/>
        <dsp:cNvSpPr/>
      </dsp:nvSpPr>
      <dsp:spPr>
        <a:xfrm>
          <a:off x="2511978" y="3502704"/>
          <a:ext cx="3824727" cy="560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/>
            <a:t>Matriz Correlación</a:t>
          </a:r>
          <a:endParaRPr lang="es-GT" sz="1900" kern="1200" dirty="0"/>
        </a:p>
      </dsp:txBody>
      <dsp:txXfrm>
        <a:off x="2511978" y="3502704"/>
        <a:ext cx="3824727" cy="560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F411C-9FF4-4931-8A21-17374A0E2148}">
      <dsp:nvSpPr>
        <dsp:cNvPr id="0" name=""/>
        <dsp:cNvSpPr/>
      </dsp:nvSpPr>
      <dsp:spPr>
        <a:xfrm>
          <a:off x="744" y="1052524"/>
          <a:ext cx="1741289" cy="87064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Peligro y Exposición</a:t>
          </a:r>
          <a:endParaRPr lang="es-GT" sz="1800" kern="1200" dirty="0"/>
        </a:p>
      </dsp:txBody>
      <dsp:txXfrm>
        <a:off x="744" y="1052524"/>
        <a:ext cx="1741289" cy="870644"/>
      </dsp:txXfrm>
    </dsp:sp>
    <dsp:sp modelId="{BFD22C52-C7B5-4383-A3CD-00F74EF2B198}">
      <dsp:nvSpPr>
        <dsp:cNvPr id="0" name=""/>
        <dsp:cNvSpPr/>
      </dsp:nvSpPr>
      <dsp:spPr>
        <a:xfrm>
          <a:off x="174873" y="1923169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4FE7C-0386-44DB-8458-B5C5279512F4}">
      <dsp:nvSpPr>
        <dsp:cNvPr id="0" name=""/>
        <dsp:cNvSpPr/>
      </dsp:nvSpPr>
      <dsp:spPr>
        <a:xfrm>
          <a:off x="349001" y="2140830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900" kern="1200" dirty="0" smtClean="0"/>
            <a:t>5</a:t>
          </a:r>
          <a:endParaRPr lang="es-GT" sz="4900" kern="1200" dirty="0"/>
        </a:p>
      </dsp:txBody>
      <dsp:txXfrm>
        <a:off x="349001" y="2140830"/>
        <a:ext cx="1393031" cy="870644"/>
      </dsp:txXfrm>
    </dsp:sp>
    <dsp:sp modelId="{3B5A675F-1385-40B7-8D27-E0F231EFC2AF}">
      <dsp:nvSpPr>
        <dsp:cNvPr id="0" name=""/>
        <dsp:cNvSpPr/>
      </dsp:nvSpPr>
      <dsp:spPr>
        <a:xfrm>
          <a:off x="2177355" y="1052524"/>
          <a:ext cx="1741289" cy="87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Vulnerabilidad</a:t>
          </a:r>
          <a:endParaRPr lang="es-GT" sz="1800" kern="1200" dirty="0"/>
        </a:p>
      </dsp:txBody>
      <dsp:txXfrm>
        <a:off x="2177355" y="1052524"/>
        <a:ext cx="1741289" cy="870644"/>
      </dsp:txXfrm>
    </dsp:sp>
    <dsp:sp modelId="{F6A87154-77A7-4EDC-B522-F3F71108A9B2}">
      <dsp:nvSpPr>
        <dsp:cNvPr id="0" name=""/>
        <dsp:cNvSpPr/>
      </dsp:nvSpPr>
      <dsp:spPr>
        <a:xfrm>
          <a:off x="2351484" y="1923169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8A69A-FAFC-4919-A2B4-DF535FAF52E1}">
      <dsp:nvSpPr>
        <dsp:cNvPr id="0" name=""/>
        <dsp:cNvSpPr/>
      </dsp:nvSpPr>
      <dsp:spPr>
        <a:xfrm>
          <a:off x="2525613" y="2140830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900" kern="1200" dirty="0" smtClean="0"/>
            <a:t>14</a:t>
          </a:r>
          <a:endParaRPr lang="es-GT" sz="4900" kern="1200" dirty="0"/>
        </a:p>
      </dsp:txBody>
      <dsp:txXfrm>
        <a:off x="2525613" y="2140830"/>
        <a:ext cx="1393031" cy="870644"/>
      </dsp:txXfrm>
    </dsp:sp>
    <dsp:sp modelId="{7AAB50B1-9B52-4133-B8C4-7AE9CF7E697C}">
      <dsp:nvSpPr>
        <dsp:cNvPr id="0" name=""/>
        <dsp:cNvSpPr/>
      </dsp:nvSpPr>
      <dsp:spPr>
        <a:xfrm>
          <a:off x="4353966" y="1052524"/>
          <a:ext cx="1741289" cy="87064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Falta de Capacidad de Respuesta</a:t>
          </a:r>
          <a:endParaRPr lang="es-GT" sz="1800" kern="1200" dirty="0"/>
        </a:p>
      </dsp:txBody>
      <dsp:txXfrm>
        <a:off x="4353966" y="1052524"/>
        <a:ext cx="1741289" cy="870644"/>
      </dsp:txXfrm>
    </dsp:sp>
    <dsp:sp modelId="{783480D6-45B8-4A4F-8A8E-6BE04CF7FC63}">
      <dsp:nvSpPr>
        <dsp:cNvPr id="0" name=""/>
        <dsp:cNvSpPr/>
      </dsp:nvSpPr>
      <dsp:spPr>
        <a:xfrm>
          <a:off x="4528095" y="1923169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824B8-D265-443D-86B0-33489B4112EC}">
      <dsp:nvSpPr>
        <dsp:cNvPr id="0" name=""/>
        <dsp:cNvSpPr/>
      </dsp:nvSpPr>
      <dsp:spPr>
        <a:xfrm>
          <a:off x="4702224" y="2140830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900" kern="1200" dirty="0" smtClean="0"/>
            <a:t>10</a:t>
          </a:r>
          <a:endParaRPr lang="es-GT" sz="4900" kern="1200" dirty="0"/>
        </a:p>
      </dsp:txBody>
      <dsp:txXfrm>
        <a:off x="4702224" y="2140830"/>
        <a:ext cx="1393031" cy="87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A9F3F-492B-4D81-9191-9263D305629B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CCC3C-F496-425F-8032-A8E2213834A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36428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CCC3C-F496-425F-8032-A8E2213834A3}" type="slidenum">
              <a:rPr lang="es-GT" smtClean="0"/>
              <a:pPr/>
              <a:t>5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88680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93718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40711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25498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32103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86110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48261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78930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207927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41705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48727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1042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4686-CAD2-47B9-A33B-069FC0FB4234}" type="datetimeFigureOut">
              <a:rPr lang="es-GT" smtClean="0"/>
              <a:pPr/>
              <a:t>18/06/2018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E693-0E33-461E-84BB-4EB630053C05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69938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INFORM%20Guatemala%2018-01-17.XLS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38188" y="71438"/>
            <a:ext cx="8425194" cy="6713537"/>
            <a:chOff x="738188" y="71438"/>
            <a:chExt cx="8425194" cy="67135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8" y="71438"/>
              <a:ext cx="7666037" cy="67135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025" y="4653135"/>
              <a:ext cx="3886200" cy="1190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283532" y="6093296"/>
              <a:ext cx="3879850" cy="531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GT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Guatemala</a:t>
              </a:r>
              <a:endParaRPr kumimoji="0" 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821777"/>
            <a:ext cx="1914525" cy="84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9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>
              <a:spcBef>
                <a:spcPct val="0"/>
              </a:spcBef>
            </a:pPr>
            <a:r>
              <a:rPr lang="es-CL" altLang="es-GT" sz="24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Plan estratégico </a:t>
            </a:r>
            <a:r>
              <a:rPr lang="es-CL" altLang="es-GT" sz="2400" b="1" dirty="0">
                <a:solidFill>
                  <a:srgbClr val="17375E"/>
                </a:solidFill>
                <a:latin typeface="Trebuchet MS" panose="020B0603020202020204" pitchFamily="34" charset="0"/>
              </a:rPr>
              <a:t>de una </a:t>
            </a:r>
            <a:r>
              <a:rPr lang="es-CL" altLang="es-GT" sz="24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Mesa </a:t>
            </a:r>
            <a:r>
              <a:rPr lang="es-CL" altLang="es-GT" sz="2400" b="1" dirty="0">
                <a:solidFill>
                  <a:srgbClr val="17375E"/>
                </a:solidFill>
                <a:latin typeface="Trebuchet MS" panose="020B0603020202020204" pitchFamily="34" charset="0"/>
              </a:rPr>
              <a:t>T</a:t>
            </a:r>
            <a:r>
              <a:rPr lang="es-CL" altLang="es-GT" sz="24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écnica</a:t>
            </a:r>
            <a:r>
              <a:rPr lang="es-CL" altLang="es-GT" sz="2400" b="1" dirty="0">
                <a:solidFill>
                  <a:srgbClr val="17375E"/>
                </a:solidFill>
                <a:latin typeface="Trebuchet MS" panose="020B0603020202020204" pitchFamily="34" charset="0"/>
              </a:rPr>
              <a:t>, con participación de instituciones claves. </a:t>
            </a:r>
            <a:endParaRPr lang="es-CL" altLang="es-GT" sz="2400" b="1" dirty="0" smtClean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es-CL" altLang="es-GT" sz="24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Se proyecta la elaboración de un manual de usuarios consensuado entre instituciones.</a:t>
            </a:r>
          </a:p>
          <a:p>
            <a:pPr marL="285750" indent="-285750" algn="just">
              <a:spcBef>
                <a:spcPct val="0"/>
              </a:spcBef>
            </a:pPr>
            <a:r>
              <a:rPr lang="es-CL" altLang="es-GT" sz="24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La incorporación de diferentes instituciones que a requerimiento de la mesa técnica, sea necesaria su participación. </a:t>
            </a:r>
          </a:p>
          <a:p>
            <a:pPr marL="285750" indent="-285750" algn="just">
              <a:spcBef>
                <a:spcPct val="0"/>
              </a:spcBef>
            </a:pPr>
            <a:r>
              <a:rPr lang="es-CL" altLang="es-GT" sz="24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Diseño e implementación de estrategia de comunicación y aprendizaje del uso de indicadores de riesgo para Guatemala.</a:t>
            </a:r>
            <a:endParaRPr lang="es-CL" altLang="es-GT" sz="24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endParaRPr lang="es-GT" altLang="es-GT" sz="18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Título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500042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GT" sz="4000" b="1" dirty="0">
                <a:solidFill>
                  <a:srgbClr val="17375E"/>
                </a:solidFill>
                <a:latin typeface="Trebuchet MS" panose="020B0603020202020204" pitchFamily="34" charset="0"/>
              </a:rPr>
              <a:t>DESAFIOS</a:t>
            </a:r>
            <a:r>
              <a:rPr lang="es-CL" altLang="es-GT" sz="2800" b="1" dirty="0">
                <a:solidFill>
                  <a:srgbClr val="17375E"/>
                </a:solidFill>
                <a:latin typeface="Trebuchet MS" panose="020B0603020202020204" pitchFamily="34" charset="0"/>
              </a:rPr>
              <a:t> </a:t>
            </a:r>
            <a:endParaRPr lang="es-GT" altLang="es-GT" sz="28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3032"/>
            <a:ext cx="2059125" cy="911752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20833" r="28542" b="11166"/>
          <a:stretch>
            <a:fillRect/>
          </a:stretch>
        </p:blipFill>
        <p:spPr bwMode="auto">
          <a:xfrm>
            <a:off x="0" y="142852"/>
            <a:ext cx="500066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857232"/>
            <a:ext cx="4071934" cy="529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688" t="18750" r="29912" b="13194"/>
          <a:stretch>
            <a:fillRect/>
          </a:stretch>
        </p:blipFill>
        <p:spPr bwMode="auto">
          <a:xfrm>
            <a:off x="-1" y="357165"/>
            <a:ext cx="4572001" cy="57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7500" t="29861" r="37109" b="11111"/>
          <a:stretch>
            <a:fillRect/>
          </a:stretch>
        </p:blipFill>
        <p:spPr bwMode="auto">
          <a:xfrm>
            <a:off x="4538382" y="428604"/>
            <a:ext cx="453421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688" t="17624" r="31820" b="75802"/>
          <a:stretch>
            <a:fillRect/>
          </a:stretch>
        </p:blipFill>
        <p:spPr bwMode="auto">
          <a:xfrm>
            <a:off x="4643438" y="571480"/>
            <a:ext cx="4357718" cy="4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688" t="30069" r="29296" b="6944"/>
          <a:stretch>
            <a:fillRect/>
          </a:stretch>
        </p:blipFill>
        <p:spPr bwMode="auto">
          <a:xfrm>
            <a:off x="4500562" y="1285860"/>
            <a:ext cx="4643438" cy="47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00042"/>
            <a:ext cx="4468927" cy="580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0042"/>
            <a:ext cx="4499992" cy="584889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9688" t="16667" r="24999" b="9027"/>
          <a:stretch>
            <a:fillRect/>
          </a:stretch>
        </p:blipFill>
        <p:spPr bwMode="auto">
          <a:xfrm>
            <a:off x="-32" y="857232"/>
            <a:ext cx="46434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:\Fotos INFORM - 16-02-2018\DSC015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F:\Fotos INFORM - 16-02-2018\DSC016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000528" cy="26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E:\FOTOS INFORM\DSC_0241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04"/>
            <a:ext cx="4071966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E:\FOTOS INFORM\DSC_0196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3786214" cy="263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:\FOTOS INFORM\DSC_0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8577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E:\Camara Luis Inform\IMG_138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929066"/>
            <a:ext cx="3972998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C:\Users\user\Desktop\fotos 24-4-18\20180420_093953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57818" y="428604"/>
            <a:ext cx="353536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user\Desktop\fotos 24-4-18\20180420_085543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3929090" cy="25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5" y="142876"/>
            <a:ext cx="4206421" cy="65008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2852"/>
            <a:ext cx="4286248" cy="6624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32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29124" cy="68450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99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62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logospike.com/wp-content/uploads/2014/11/Unicef_logo-5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888" y="1835239"/>
            <a:ext cx="1946228" cy="4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71439" y="2420888"/>
            <a:ext cx="9144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FONDO DE LAS NACIONES UNIDAS PARA LA INFANCIA</a:t>
            </a:r>
            <a:endParaRPr kumimoji="0" lang="es-GT" sz="17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redhum.org/uploads/documentos/img/2011_ocha_logo_withtagline_800px_white_sp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378199"/>
            <a:ext cx="3888433" cy="864096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5145" r="12276"/>
          <a:stretch/>
        </p:blipFill>
        <p:spPr bwMode="auto">
          <a:xfrm>
            <a:off x="3813870" y="4509120"/>
            <a:ext cx="1872208" cy="170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7786" y="102136"/>
            <a:ext cx="3530398" cy="1563211"/>
          </a:xfrm>
          <a:prstGeom prst="rect">
            <a:avLst/>
          </a:prstGeom>
        </p:spPr>
      </p:pic>
      <p:pic>
        <p:nvPicPr>
          <p:cNvPr id="21506" name="Picture 2" descr="Resultado de imagen para logo pnud vec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669" y="3212976"/>
            <a:ext cx="1156221" cy="2345887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65" t="21970" r="3662" b="23105"/>
          <a:stretch/>
        </p:blipFill>
        <p:spPr>
          <a:xfrm>
            <a:off x="1547664" y="4951083"/>
            <a:ext cx="1713789" cy="1008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02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362200" y="4763"/>
            <a:ext cx="4532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800" b="1">
                <a:solidFill>
                  <a:srgbClr val="17375E"/>
                </a:solidFill>
                <a:latin typeface="Trebuchet MS" panose="020B0603020202020204" pitchFamily="34" charset="0"/>
              </a:rPr>
              <a:t>PROCESO DE ESTABLECIMIENTO y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800" b="1">
                <a:solidFill>
                  <a:srgbClr val="17375E"/>
                </a:solidFill>
                <a:latin typeface="Trebuchet MS" panose="020B0603020202020204" pitchFamily="34" charset="0"/>
              </a:rPr>
              <a:t>ADAPATACIÓN DE METODOLOGÍA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2400" b="1">
                <a:solidFill>
                  <a:srgbClr val="17375E"/>
                </a:solidFill>
                <a:latin typeface="Trebuchet MS" panose="020B0603020202020204" pitchFamily="34" charset="0"/>
              </a:rPr>
              <a:t>INFORM-GUATEMALA</a:t>
            </a:r>
            <a:endParaRPr lang="es-GT" altLang="es-GT" sz="24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9145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063" y="0"/>
            <a:ext cx="14573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2"/>
          <p:cNvCxnSpPr/>
          <p:nvPr/>
        </p:nvCxnSpPr>
        <p:spPr>
          <a:xfrm flipV="1">
            <a:off x="687388" y="2151063"/>
            <a:ext cx="7202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687388" y="3783013"/>
            <a:ext cx="7202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674688" y="5418138"/>
            <a:ext cx="7202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riángulo isósceles 13"/>
          <p:cNvSpPr/>
          <p:nvPr/>
        </p:nvSpPr>
        <p:spPr>
          <a:xfrm rot="5229765">
            <a:off x="658813" y="1992313"/>
            <a:ext cx="269875" cy="31432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430213" y="1008063"/>
            <a:ext cx="1484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Presentación ante autoridades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SE-CONRED 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16394" name="Rectangle 1"/>
          <p:cNvSpPr>
            <a:spLocks noChangeArrowheads="1"/>
          </p:cNvSpPr>
          <p:nvPr/>
        </p:nvSpPr>
        <p:spPr bwMode="auto">
          <a:xfrm>
            <a:off x="473075" y="1628775"/>
            <a:ext cx="1484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JULIO 2016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9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938338"/>
            <a:ext cx="9001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1"/>
          <p:cNvSpPr>
            <a:spLocks noChangeArrowheads="1"/>
          </p:cNvSpPr>
          <p:nvPr/>
        </p:nvSpPr>
        <p:spPr bwMode="auto">
          <a:xfrm>
            <a:off x="2079625" y="1262063"/>
            <a:ext cx="1484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Intercambio y recopilación  de Información 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7889875" y="2151063"/>
            <a:ext cx="0" cy="163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8" name="Rectangle 1"/>
          <p:cNvSpPr>
            <a:spLocks noChangeArrowheads="1"/>
          </p:cNvSpPr>
          <p:nvPr/>
        </p:nvSpPr>
        <p:spPr bwMode="auto">
          <a:xfrm>
            <a:off x="4130675" y="1246188"/>
            <a:ext cx="148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1er. Intercambio y capacitación 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9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858963"/>
            <a:ext cx="12033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ector recto 31"/>
          <p:cNvCxnSpPr/>
          <p:nvPr/>
        </p:nvCxnSpPr>
        <p:spPr>
          <a:xfrm>
            <a:off x="692150" y="3783013"/>
            <a:ext cx="0" cy="1630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1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33750"/>
            <a:ext cx="7493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1"/>
          <p:cNvSpPr>
            <a:spLocks noChangeArrowheads="1"/>
          </p:cNvSpPr>
          <p:nvPr/>
        </p:nvSpPr>
        <p:spPr bwMode="auto">
          <a:xfrm>
            <a:off x="5738813" y="2700338"/>
            <a:ext cx="1484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Presentación de resultados preliminares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03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468688"/>
            <a:ext cx="12033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Rectangle 1"/>
          <p:cNvSpPr>
            <a:spLocks noChangeArrowheads="1"/>
          </p:cNvSpPr>
          <p:nvPr/>
        </p:nvSpPr>
        <p:spPr bwMode="auto">
          <a:xfrm>
            <a:off x="3797300" y="2936875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2do. Intercambio y capacitación 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05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205163"/>
            <a:ext cx="7493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1"/>
          <p:cNvSpPr>
            <a:spLocks noChangeArrowheads="1"/>
          </p:cNvSpPr>
          <p:nvPr/>
        </p:nvSpPr>
        <p:spPr bwMode="auto">
          <a:xfrm>
            <a:off x="1735138" y="2778125"/>
            <a:ext cx="1484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Presentación de resultados 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07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2" t="2702" r="8713" b="12175"/>
          <a:stretch>
            <a:fillRect/>
          </a:stretch>
        </p:blipFill>
        <p:spPr bwMode="auto">
          <a:xfrm>
            <a:off x="6554788" y="1720850"/>
            <a:ext cx="6683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1"/>
          <p:cNvSpPr>
            <a:spLocks noChangeArrowheads="1"/>
          </p:cNvSpPr>
          <p:nvPr/>
        </p:nvSpPr>
        <p:spPr bwMode="auto">
          <a:xfrm>
            <a:off x="6153150" y="1314450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1er. Corrimiento de datos 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09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18" y="3404464"/>
            <a:ext cx="9032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0" name="Rectangle 1"/>
          <p:cNvSpPr>
            <a:spLocks noChangeArrowheads="1"/>
          </p:cNvSpPr>
          <p:nvPr/>
        </p:nvSpPr>
        <p:spPr bwMode="auto">
          <a:xfrm>
            <a:off x="169816" y="2748689"/>
            <a:ext cx="148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Presentación de resultados</a:t>
            </a:r>
            <a:endParaRPr lang="es-GT" altLang="es-GT" sz="12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16411" name="Rectangle 1"/>
          <p:cNvSpPr>
            <a:spLocks noChangeArrowheads="1"/>
          </p:cNvSpPr>
          <p:nvPr/>
        </p:nvSpPr>
        <p:spPr bwMode="auto">
          <a:xfrm>
            <a:off x="6232525" y="1055688"/>
            <a:ext cx="14843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DICIEMBRE 2016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16412" name="Rectangle 1"/>
          <p:cNvSpPr>
            <a:spLocks noChangeArrowheads="1"/>
          </p:cNvSpPr>
          <p:nvPr/>
        </p:nvSpPr>
        <p:spPr bwMode="auto">
          <a:xfrm>
            <a:off x="3956050" y="2759075"/>
            <a:ext cx="1484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FEBRERO 2017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13" name="Imagen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57" y="4710183"/>
            <a:ext cx="903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4" name="Rectangle 1"/>
          <p:cNvSpPr>
            <a:spLocks noChangeArrowheads="1"/>
          </p:cNvSpPr>
          <p:nvPr/>
        </p:nvSpPr>
        <p:spPr bwMode="auto">
          <a:xfrm>
            <a:off x="8731" y="3981519"/>
            <a:ext cx="1484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Marzo 2017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Resolución Consejo Nacional </a:t>
            </a:r>
            <a:endParaRPr lang="es-GT" altLang="es-GT" sz="12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16415" name="Rectangle 1"/>
          <p:cNvSpPr>
            <a:spLocks noChangeArrowheads="1"/>
          </p:cNvSpPr>
          <p:nvPr/>
        </p:nvSpPr>
        <p:spPr bwMode="auto">
          <a:xfrm>
            <a:off x="1740037" y="4521200"/>
            <a:ext cx="1484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Mayo 2017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Plataforma Global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RRD</a:t>
            </a:r>
            <a:endParaRPr lang="es-GT" altLang="es-GT" sz="12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16" name="Imagen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865" y="5189538"/>
            <a:ext cx="7493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Rectangle 1"/>
          <p:cNvSpPr>
            <a:spLocks noChangeArrowheads="1"/>
          </p:cNvSpPr>
          <p:nvPr/>
        </p:nvSpPr>
        <p:spPr bwMode="auto">
          <a:xfrm>
            <a:off x="4710249" y="4487863"/>
            <a:ext cx="1484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Agosto  2017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>
                <a:solidFill>
                  <a:srgbClr val="17375E"/>
                </a:solidFill>
                <a:latin typeface="Trebuchet MS" panose="020B0603020202020204" pitchFamily="34" charset="0"/>
              </a:rPr>
              <a:t>IV foro consultivo Regional PCGIR</a:t>
            </a:r>
            <a:endParaRPr lang="es-GT" altLang="es-GT" sz="12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18" name="Imagen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065" y="5132388"/>
            <a:ext cx="7477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528" y="5159376"/>
            <a:ext cx="942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Rectangle 1"/>
          <p:cNvSpPr>
            <a:spLocks noChangeArrowheads="1"/>
          </p:cNvSpPr>
          <p:nvPr/>
        </p:nvSpPr>
        <p:spPr bwMode="auto">
          <a:xfrm>
            <a:off x="3157674" y="4486275"/>
            <a:ext cx="148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Agosto 2017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>
                <a:solidFill>
                  <a:srgbClr val="17375E"/>
                </a:solidFill>
                <a:latin typeface="Trebuchet MS" panose="020B0603020202020204" pitchFamily="34" charset="0"/>
              </a:rPr>
              <a:t>Establecimiento de Mesa Técnica </a:t>
            </a:r>
            <a:endParaRPr lang="es-GT" altLang="es-GT" sz="1200" b="1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riángulo isósceles 52"/>
          <p:cNvSpPr/>
          <p:nvPr/>
        </p:nvSpPr>
        <p:spPr>
          <a:xfrm rot="5400000">
            <a:off x="7581106" y="5250657"/>
            <a:ext cx="269875" cy="3127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507378" y="4408322"/>
            <a:ext cx="1484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Propuesta de Estrategia de comunicación  INFORM</a:t>
            </a:r>
            <a:endParaRPr lang="es-GT" altLang="es-GT" sz="12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507242" y="5689291"/>
            <a:ext cx="1484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CL" altLang="es-GT" sz="12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Mejoras de la publicación de datos vía WEB. </a:t>
            </a:r>
            <a:endParaRPr lang="es-GT" altLang="es-GT" sz="12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/>
        </p:nvSpPr>
        <p:spPr bwMode="auto">
          <a:xfrm>
            <a:off x="120650" y="69850"/>
            <a:ext cx="89281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3400">
                <a:solidFill>
                  <a:srgbClr val="0070C0"/>
                </a:solidFill>
              </a:rPr>
              <a:t>Modelo INFORM para Guatemala</a:t>
            </a:r>
          </a:p>
        </p:txBody>
      </p:sp>
      <p:sp>
        <p:nvSpPr>
          <p:cNvPr id="3" name="Rounded Rectangle 23"/>
          <p:cNvSpPr/>
          <p:nvPr/>
        </p:nvSpPr>
        <p:spPr>
          <a:xfrm>
            <a:off x="1385888" y="765175"/>
            <a:ext cx="6127750" cy="492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/>
              <a:t>INDICE DE GESTION DE RIESGO -INFORM-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392113" y="1477963"/>
            <a:ext cx="2384425" cy="9398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6" name="Rectángulo redondeado 5"/>
          <p:cNvSpPr/>
          <p:nvPr/>
        </p:nvSpPr>
        <p:spPr>
          <a:xfrm>
            <a:off x="3074988" y="1490663"/>
            <a:ext cx="2779712" cy="94138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" name="Rectángulo redondeado 6"/>
          <p:cNvSpPr/>
          <p:nvPr/>
        </p:nvSpPr>
        <p:spPr>
          <a:xfrm>
            <a:off x="6070600" y="1501775"/>
            <a:ext cx="2978150" cy="939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8" name="Rectángulo redondeado 7"/>
          <p:cNvSpPr/>
          <p:nvPr/>
        </p:nvSpPr>
        <p:spPr>
          <a:xfrm>
            <a:off x="392113" y="2609850"/>
            <a:ext cx="1062037" cy="94138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9" name="Rectángulo redondeado 8"/>
          <p:cNvSpPr/>
          <p:nvPr/>
        </p:nvSpPr>
        <p:spPr>
          <a:xfrm>
            <a:off x="1543050" y="2543175"/>
            <a:ext cx="1216025" cy="9398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0" name="Rectángulo redondeado 9"/>
          <p:cNvSpPr/>
          <p:nvPr/>
        </p:nvSpPr>
        <p:spPr>
          <a:xfrm>
            <a:off x="3125788" y="2538413"/>
            <a:ext cx="1349375" cy="94138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1" name="Rectángulo redondeado 10"/>
          <p:cNvSpPr/>
          <p:nvPr/>
        </p:nvSpPr>
        <p:spPr>
          <a:xfrm>
            <a:off x="4570413" y="2568575"/>
            <a:ext cx="1331912" cy="9398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2" name="Rectángulo redondeado 11"/>
          <p:cNvSpPr/>
          <p:nvPr/>
        </p:nvSpPr>
        <p:spPr>
          <a:xfrm>
            <a:off x="6042025" y="2601913"/>
            <a:ext cx="1363663" cy="939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4" name="Rectángulo redondeado 13"/>
          <p:cNvSpPr/>
          <p:nvPr/>
        </p:nvSpPr>
        <p:spPr>
          <a:xfrm>
            <a:off x="7480300" y="2609850"/>
            <a:ext cx="1612900" cy="9413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5" name="Rectángulo redondeado 14"/>
          <p:cNvSpPr/>
          <p:nvPr/>
        </p:nvSpPr>
        <p:spPr>
          <a:xfrm>
            <a:off x="733425" y="3910013"/>
            <a:ext cx="457200" cy="2157412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7" name="Rectángulo redondeado 16"/>
          <p:cNvSpPr/>
          <p:nvPr/>
        </p:nvSpPr>
        <p:spPr>
          <a:xfrm>
            <a:off x="1249363" y="3895725"/>
            <a:ext cx="457200" cy="215741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8" name="Rectángulo redondeado 17"/>
          <p:cNvSpPr/>
          <p:nvPr/>
        </p:nvSpPr>
        <p:spPr>
          <a:xfrm>
            <a:off x="1795463" y="3890963"/>
            <a:ext cx="457200" cy="21590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0" name="Rectángulo redondeado 19"/>
          <p:cNvSpPr/>
          <p:nvPr/>
        </p:nvSpPr>
        <p:spPr>
          <a:xfrm>
            <a:off x="2955925" y="3930650"/>
            <a:ext cx="457200" cy="215741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1" name="Rectángulo redondeado 20"/>
          <p:cNvSpPr/>
          <p:nvPr/>
        </p:nvSpPr>
        <p:spPr>
          <a:xfrm>
            <a:off x="3448050" y="3948113"/>
            <a:ext cx="457200" cy="21574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2" name="Rectángulo redondeado 21"/>
          <p:cNvSpPr/>
          <p:nvPr/>
        </p:nvSpPr>
        <p:spPr>
          <a:xfrm>
            <a:off x="3937000" y="3930650"/>
            <a:ext cx="457200" cy="215741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3" name="Rectángulo redondeado 22"/>
          <p:cNvSpPr/>
          <p:nvPr/>
        </p:nvSpPr>
        <p:spPr>
          <a:xfrm>
            <a:off x="4440238" y="3925888"/>
            <a:ext cx="457200" cy="21701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4" name="Rectángulo redondeado 23"/>
          <p:cNvSpPr/>
          <p:nvPr/>
        </p:nvSpPr>
        <p:spPr>
          <a:xfrm>
            <a:off x="4954588" y="3890963"/>
            <a:ext cx="457200" cy="2159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5" name="Rectángulo redondeado 24"/>
          <p:cNvSpPr/>
          <p:nvPr/>
        </p:nvSpPr>
        <p:spPr>
          <a:xfrm>
            <a:off x="5445125" y="3890963"/>
            <a:ext cx="457200" cy="21574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6" name="Rectángulo redondeado 25"/>
          <p:cNvSpPr/>
          <p:nvPr/>
        </p:nvSpPr>
        <p:spPr>
          <a:xfrm>
            <a:off x="6215063" y="3879850"/>
            <a:ext cx="457200" cy="21574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7" name="Rectángulo redondeado 26"/>
          <p:cNvSpPr/>
          <p:nvPr/>
        </p:nvSpPr>
        <p:spPr>
          <a:xfrm>
            <a:off x="6788150" y="3879850"/>
            <a:ext cx="457200" cy="21574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8" name="Rectángulo redondeado 27"/>
          <p:cNvSpPr/>
          <p:nvPr/>
        </p:nvSpPr>
        <p:spPr>
          <a:xfrm>
            <a:off x="7515225" y="3895725"/>
            <a:ext cx="457200" cy="2159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9" name="Rectángulo redondeado 28"/>
          <p:cNvSpPr/>
          <p:nvPr/>
        </p:nvSpPr>
        <p:spPr>
          <a:xfrm>
            <a:off x="8059738" y="3895725"/>
            <a:ext cx="457200" cy="2159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0" name="Rectángulo redondeado 29"/>
          <p:cNvSpPr/>
          <p:nvPr/>
        </p:nvSpPr>
        <p:spPr>
          <a:xfrm>
            <a:off x="8610600" y="3890963"/>
            <a:ext cx="457200" cy="21574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1771" name="Title 1"/>
          <p:cNvSpPr>
            <a:spLocks noGrp="1"/>
          </p:cNvSpPr>
          <p:nvPr/>
        </p:nvSpPr>
        <p:spPr bwMode="auto">
          <a:xfrm>
            <a:off x="492125" y="1692275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Peligro y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Exposición</a:t>
            </a:r>
            <a:r>
              <a:rPr lang="es-ES" altLang="es-GT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772" name="Title 1"/>
          <p:cNvSpPr>
            <a:spLocks noGrp="1"/>
          </p:cNvSpPr>
          <p:nvPr/>
        </p:nvSpPr>
        <p:spPr bwMode="auto">
          <a:xfrm>
            <a:off x="3427413" y="1766888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Vulnerabilidad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73" name="Title 1"/>
          <p:cNvSpPr>
            <a:spLocks noGrp="1"/>
          </p:cNvSpPr>
          <p:nvPr/>
        </p:nvSpPr>
        <p:spPr bwMode="auto">
          <a:xfrm>
            <a:off x="6446838" y="1765300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Falta de Capacidad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de respuesta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74" name="Title 1"/>
          <p:cNvSpPr>
            <a:spLocks noGrp="1"/>
          </p:cNvSpPr>
          <p:nvPr/>
        </p:nvSpPr>
        <p:spPr bwMode="auto">
          <a:xfrm>
            <a:off x="292100" y="2813050"/>
            <a:ext cx="1209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Natural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75" name="Title 1"/>
          <p:cNvSpPr>
            <a:spLocks noGrp="1"/>
          </p:cNvSpPr>
          <p:nvPr/>
        </p:nvSpPr>
        <p:spPr bwMode="auto">
          <a:xfrm>
            <a:off x="1493838" y="2822575"/>
            <a:ext cx="1276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Humano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76" name="Title 1"/>
          <p:cNvSpPr>
            <a:spLocks noGrp="1"/>
          </p:cNvSpPr>
          <p:nvPr/>
        </p:nvSpPr>
        <p:spPr bwMode="auto">
          <a:xfrm>
            <a:off x="3113088" y="2787650"/>
            <a:ext cx="1333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Socio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Económico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77" name="Title 1"/>
          <p:cNvSpPr>
            <a:spLocks noGrp="1"/>
          </p:cNvSpPr>
          <p:nvPr/>
        </p:nvSpPr>
        <p:spPr bwMode="auto">
          <a:xfrm>
            <a:off x="4449763" y="2805113"/>
            <a:ext cx="1552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Grupos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Vulnerables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78" name="Title 1"/>
          <p:cNvSpPr>
            <a:spLocks noGrp="1"/>
          </p:cNvSpPr>
          <p:nvPr/>
        </p:nvSpPr>
        <p:spPr bwMode="auto">
          <a:xfrm>
            <a:off x="5932488" y="2914650"/>
            <a:ext cx="1584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Institucional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79" name="Title 1"/>
          <p:cNvSpPr>
            <a:spLocks noGrp="1"/>
          </p:cNvSpPr>
          <p:nvPr/>
        </p:nvSpPr>
        <p:spPr bwMode="auto">
          <a:xfrm>
            <a:off x="7391400" y="2897188"/>
            <a:ext cx="1790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2000" b="1">
                <a:solidFill>
                  <a:schemeClr val="bg1"/>
                </a:solidFill>
              </a:rPr>
              <a:t>Infraestructura</a:t>
            </a:r>
            <a:endParaRPr lang="es-ES" altLang="es-GT" sz="2000">
              <a:solidFill>
                <a:schemeClr val="bg1"/>
              </a:solidFill>
            </a:endParaRPr>
          </a:p>
        </p:txBody>
      </p:sp>
      <p:sp>
        <p:nvSpPr>
          <p:cNvPr id="31780" name="Title 1"/>
          <p:cNvSpPr>
            <a:spLocks noGrp="1"/>
          </p:cNvSpPr>
          <p:nvPr/>
        </p:nvSpPr>
        <p:spPr bwMode="auto">
          <a:xfrm rot="-5400000">
            <a:off x="-198438" y="4810126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Degradación ambiental 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1" name="Title 1"/>
          <p:cNvSpPr>
            <a:spLocks noGrp="1"/>
          </p:cNvSpPr>
          <p:nvPr/>
        </p:nvSpPr>
        <p:spPr bwMode="auto">
          <a:xfrm rot="-5400000">
            <a:off x="486569" y="4690269"/>
            <a:ext cx="20145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Eventos naturales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2" name="Title 1"/>
          <p:cNvSpPr>
            <a:spLocks noGrp="1"/>
          </p:cNvSpPr>
          <p:nvPr/>
        </p:nvSpPr>
        <p:spPr bwMode="auto">
          <a:xfrm rot="-5400000">
            <a:off x="901700" y="4808538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Violencia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3" name="Title 1"/>
          <p:cNvSpPr>
            <a:spLocks noGrp="1"/>
          </p:cNvSpPr>
          <p:nvPr/>
        </p:nvSpPr>
        <p:spPr bwMode="auto">
          <a:xfrm rot="-5400000">
            <a:off x="2081212" y="4813301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Desarrollo y Pobreza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4" name="Title 1"/>
          <p:cNvSpPr>
            <a:spLocks noGrp="1"/>
          </p:cNvSpPr>
          <p:nvPr/>
        </p:nvSpPr>
        <p:spPr bwMode="auto">
          <a:xfrm rot="-5400000">
            <a:off x="2578893" y="4796632"/>
            <a:ext cx="22272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Desigualdad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5" name="Title 1"/>
          <p:cNvSpPr>
            <a:spLocks noGrp="1"/>
          </p:cNvSpPr>
          <p:nvPr/>
        </p:nvSpPr>
        <p:spPr bwMode="auto">
          <a:xfrm rot="-5400000">
            <a:off x="3062287" y="4830763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Población en Dependencia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6" name="Title 1"/>
          <p:cNvSpPr>
            <a:spLocks noGrp="1"/>
          </p:cNvSpPr>
          <p:nvPr/>
        </p:nvSpPr>
        <p:spPr bwMode="auto">
          <a:xfrm rot="-5400000">
            <a:off x="3560762" y="4848226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Desarrollo Económico 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7" name="Title 1"/>
          <p:cNvSpPr>
            <a:spLocks noGrp="1"/>
          </p:cNvSpPr>
          <p:nvPr/>
        </p:nvSpPr>
        <p:spPr bwMode="auto">
          <a:xfrm rot="-5400000">
            <a:off x="4037012" y="4764088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Población Desprotegida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8" name="Title 1"/>
          <p:cNvSpPr>
            <a:spLocks noGrp="1"/>
          </p:cNvSpPr>
          <p:nvPr/>
        </p:nvSpPr>
        <p:spPr bwMode="auto">
          <a:xfrm rot="-5400000">
            <a:off x="4578350" y="4757738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Otros Grupos Vulnerables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89" name="Title 1"/>
          <p:cNvSpPr>
            <a:spLocks noGrp="1"/>
          </p:cNvSpPr>
          <p:nvPr/>
        </p:nvSpPr>
        <p:spPr bwMode="auto">
          <a:xfrm rot="-5400000">
            <a:off x="5393532" y="4633119"/>
            <a:ext cx="20685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Capacidad Institucional GRD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90" name="Title 1"/>
          <p:cNvSpPr>
            <a:spLocks noGrp="1"/>
          </p:cNvSpPr>
          <p:nvPr/>
        </p:nvSpPr>
        <p:spPr bwMode="auto">
          <a:xfrm rot="-5400000">
            <a:off x="6017418" y="4631532"/>
            <a:ext cx="20177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Gestión Municipal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91" name="Title 1"/>
          <p:cNvSpPr>
            <a:spLocks noGrp="1"/>
          </p:cNvSpPr>
          <p:nvPr/>
        </p:nvSpPr>
        <p:spPr bwMode="auto">
          <a:xfrm rot="-5400000">
            <a:off x="6621462" y="4813301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Comunicaciones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92" name="Title 1"/>
          <p:cNvSpPr>
            <a:spLocks noGrp="1"/>
          </p:cNvSpPr>
          <p:nvPr/>
        </p:nvSpPr>
        <p:spPr bwMode="auto">
          <a:xfrm rot="-5400000">
            <a:off x="7185819" y="4750594"/>
            <a:ext cx="22272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Infraestructura física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93" name="Title 1"/>
          <p:cNvSpPr>
            <a:spLocks noGrp="1"/>
          </p:cNvSpPr>
          <p:nvPr/>
        </p:nvSpPr>
        <p:spPr bwMode="auto">
          <a:xfrm rot="-5400000">
            <a:off x="7699375" y="4810126"/>
            <a:ext cx="22256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400" b="1">
                <a:solidFill>
                  <a:schemeClr val="bg1"/>
                </a:solidFill>
              </a:rPr>
              <a:t>Acceso a Sistemas de Salud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94" name="Title 1"/>
          <p:cNvSpPr>
            <a:spLocks noGrp="1"/>
          </p:cNvSpPr>
          <p:nvPr/>
        </p:nvSpPr>
        <p:spPr bwMode="auto">
          <a:xfrm rot="-5400000">
            <a:off x="-481013" y="1690688"/>
            <a:ext cx="1247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600" b="1"/>
              <a:t>Dimensión</a:t>
            </a:r>
            <a:r>
              <a:rPr lang="es-ES" altLang="es-GT" sz="1400" b="1">
                <a:solidFill>
                  <a:schemeClr val="bg1"/>
                </a:solidFill>
              </a:rPr>
              <a:t> 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95" name="Title 1"/>
          <p:cNvSpPr>
            <a:spLocks noGrp="1"/>
          </p:cNvSpPr>
          <p:nvPr/>
        </p:nvSpPr>
        <p:spPr bwMode="auto">
          <a:xfrm rot="-5400000">
            <a:off x="-376238" y="2859088"/>
            <a:ext cx="10699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600" b="1"/>
              <a:t>Categorías</a:t>
            </a:r>
            <a:r>
              <a:rPr lang="es-ES" altLang="es-GT" sz="1400" b="1">
                <a:solidFill>
                  <a:schemeClr val="bg1"/>
                </a:solidFill>
              </a:rPr>
              <a:t> </a:t>
            </a:r>
            <a:endParaRPr lang="es-ES" altLang="es-GT" sz="1400">
              <a:solidFill>
                <a:schemeClr val="bg1"/>
              </a:solidFill>
            </a:endParaRPr>
          </a:p>
        </p:txBody>
      </p:sp>
      <p:sp>
        <p:nvSpPr>
          <p:cNvPr id="31796" name="Title 1"/>
          <p:cNvSpPr>
            <a:spLocks noGrp="1"/>
          </p:cNvSpPr>
          <p:nvPr/>
        </p:nvSpPr>
        <p:spPr bwMode="auto">
          <a:xfrm rot="-5400000">
            <a:off x="-658019" y="4690269"/>
            <a:ext cx="17033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ES" altLang="es-GT" sz="1600" b="1"/>
              <a:t>Componentes</a:t>
            </a:r>
            <a:r>
              <a:rPr lang="es-ES" altLang="es-GT" sz="1400" b="1">
                <a:solidFill>
                  <a:schemeClr val="bg1"/>
                </a:solidFill>
              </a:rPr>
              <a:t> </a:t>
            </a:r>
            <a:endParaRPr lang="es-ES" altLang="es-GT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7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0" y="42153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GT" sz="2400" b="1" dirty="0" smtClean="0"/>
              <a:t>Matriz INFORM</a:t>
            </a:r>
            <a:endParaRPr kumimoji="0" lang="es-GT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428860" y="121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matriz INFORM Guatemala esta compuesta por:</a:t>
            </a:r>
            <a:endParaRPr lang="es-G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4291262261"/>
              </p:ext>
            </p:extLst>
          </p:nvPr>
        </p:nvGraphicFramePr>
        <p:xfrm>
          <a:off x="683568" y="1844824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668344" y="6381328"/>
            <a:ext cx="114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hlinkClick r:id="rId8" action="ppaction://hlinkfile"/>
              </a:rPr>
              <a:t>Ver matriz</a:t>
            </a:r>
            <a:endParaRPr lang="es-GT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094" y="-27384"/>
            <a:ext cx="2138822" cy="947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7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489306053"/>
              </p:ext>
            </p:extLst>
          </p:nvPr>
        </p:nvGraphicFramePr>
        <p:xfrm>
          <a:off x="152400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403648" y="1685032"/>
            <a:ext cx="6192688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600" dirty="0" smtClean="0"/>
              <a:t>29 Indicadores</a:t>
            </a:r>
            <a:endParaRPr lang="es-GT" sz="3600" dirty="0"/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42153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GT" sz="2400" b="1" dirty="0" smtClean="0"/>
              <a:t>Indicadores</a:t>
            </a:r>
            <a:endParaRPr kumimoji="0" lang="es-GT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-3032"/>
            <a:ext cx="2059125" cy="911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0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4963900" cy="5256584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3032"/>
            <a:ext cx="2059125" cy="91175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915816" y="337553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dirty="0" smtClean="0"/>
              <a:t>¿Quiénes lo pueden usar?</a:t>
            </a:r>
            <a:endParaRPr lang="es-GT" sz="3200" dirty="0"/>
          </a:p>
        </p:txBody>
      </p:sp>
    </p:spTree>
    <p:extLst>
      <p:ext uri="{BB962C8B-B14F-4D97-AF65-F5344CB8AC3E}">
        <p14:creationId xmlns="" xmlns:p14="http://schemas.microsoft.com/office/powerpoint/2010/main" val="12290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2 Rectángulo"/>
          <p:cNvSpPr>
            <a:spLocks noChangeArrowheads="1"/>
          </p:cNvSpPr>
          <p:nvPr/>
        </p:nvSpPr>
        <p:spPr bwMode="auto">
          <a:xfrm>
            <a:off x="510246" y="1318863"/>
            <a:ext cx="80724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La </a:t>
            </a:r>
            <a:r>
              <a:rPr lang="es-CL" alt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SECRETARÍA EJECUTIVA de la CONRED, </a:t>
            </a: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adopta la metodología y </a:t>
            </a:r>
            <a:r>
              <a:rPr lang="es-CL" alt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los </a:t>
            </a: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resultados, </a:t>
            </a:r>
            <a:r>
              <a:rPr lang="es-CL" alt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para su socialización y promoción. </a:t>
            </a:r>
          </a:p>
          <a:p>
            <a:pPr>
              <a:spcBef>
                <a:spcPct val="0"/>
              </a:spcBef>
            </a:pP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Es del conocimiento del CONSEJO </a:t>
            </a:r>
            <a:r>
              <a:rPr lang="es-CL" alt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NACIONAL de la CONRED</a:t>
            </a: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s-CL" alt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Presentación de resultados a nivel sistema CONRED  y medios de </a:t>
            </a: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comunicación.</a:t>
            </a:r>
          </a:p>
          <a:p>
            <a:pPr>
              <a:spcBef>
                <a:spcPct val="0"/>
              </a:spcBef>
            </a:pPr>
            <a:r>
              <a:rPr lang="es-CL" alt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Se establece la mesa técnica INFORM.  </a:t>
            </a:r>
            <a:endParaRPr lang="es-CL" altLang="es-GT" sz="1800" b="1" dirty="0" smtClean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Presentación y participación en la </a:t>
            </a:r>
            <a:r>
              <a:rPr lang="es-GT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Plataforma Global para la Reducción del Riesgo de Desastres. </a:t>
            </a:r>
            <a:endParaRPr lang="es-GT" altLang="es-GT" sz="18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Participación y presentación  </a:t>
            </a:r>
            <a:r>
              <a:rPr 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en el IV Foro Consultivo Regional de la Política Centroamericana de Gestión Integral de Riesgo de Desastres</a:t>
            </a:r>
            <a:endParaRPr lang="es-GT" altLang="es-GT" sz="18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sp>
        <p:nvSpPr>
          <p:cNvPr id="33796" name="3 Rectángulo"/>
          <p:cNvSpPr>
            <a:spLocks noChangeArrowheads="1"/>
          </p:cNvSpPr>
          <p:nvPr/>
        </p:nvSpPr>
        <p:spPr bwMode="auto">
          <a:xfrm>
            <a:off x="2657127" y="166644"/>
            <a:ext cx="4405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GT" sz="2800" b="1" dirty="0">
                <a:solidFill>
                  <a:srgbClr val="17375E"/>
                </a:solidFill>
                <a:latin typeface="Trebuchet MS" panose="020B0603020202020204" pitchFamily="34" charset="0"/>
              </a:rPr>
              <a:t>METAS ALCANZADAS</a:t>
            </a:r>
            <a:endParaRPr lang="es-GT" altLang="es-GT" sz="28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3379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9145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0"/>
            <a:ext cx="2209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86" b="28173"/>
          <a:stretch/>
        </p:blipFill>
        <p:spPr>
          <a:xfrm>
            <a:off x="755576" y="4810185"/>
            <a:ext cx="4202621" cy="14122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67016"/>
            <a:ext cx="2217490" cy="2278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99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467544" y="692696"/>
            <a:ext cx="8072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CL" altLang="es-GT" sz="1800" b="1" dirty="0">
                <a:solidFill>
                  <a:srgbClr val="17375E"/>
                </a:solidFill>
                <a:latin typeface="Trebuchet MS" panose="020B0603020202020204" pitchFamily="34" charset="0"/>
              </a:rPr>
              <a:t>R</a:t>
            </a: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evisión y análisis sobre la información que fue incluida en los datos del primer corrimiento.  </a:t>
            </a:r>
            <a:endParaRPr lang="es-CL" altLang="es-GT" sz="18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3 Imagen" descr="http://www.logospike.com/wp-content/uploads/2014/11/Unicef_logo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24" y="3283960"/>
            <a:ext cx="14144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redhum.org/uploads/documentos/img/2011_ocha_logo_withtagline_800px_white_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4" y="3266498"/>
            <a:ext cx="1882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24" y="2931535"/>
            <a:ext cx="5699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1" y="1252502"/>
            <a:ext cx="1304116" cy="7031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24" y="2040765"/>
            <a:ext cx="888412" cy="8884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80" y="1741843"/>
            <a:ext cx="1124432" cy="11244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38" y="1355845"/>
            <a:ext cx="1260410" cy="944091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9" y="2405991"/>
            <a:ext cx="1388332" cy="9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93" y="1548255"/>
            <a:ext cx="1410065" cy="1160665"/>
          </a:xfrm>
          <a:prstGeom prst="rect">
            <a:avLst/>
          </a:prstGeom>
        </p:spPr>
      </p:pic>
      <p:sp>
        <p:nvSpPr>
          <p:cNvPr id="1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0034" y="4071942"/>
            <a:ext cx="822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>
              <a:spcBef>
                <a:spcPct val="0"/>
              </a:spcBef>
            </a:pP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Presentación de resultados en la Mesa Nacional de Dialogo. </a:t>
            </a:r>
          </a:p>
          <a:p>
            <a:pPr marL="285750" indent="-285750" algn="just">
              <a:spcBef>
                <a:spcPct val="0"/>
              </a:spcBef>
            </a:pP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Se realizaron talleres de auto aprendizaje sobre el uso de los indicadores e índices de Riesgo a diferentes personas que conforman el sistema CONRED.</a:t>
            </a:r>
          </a:p>
          <a:p>
            <a:pPr marL="285750" indent="-285750" algn="just">
              <a:spcBef>
                <a:spcPct val="0"/>
              </a:spcBef>
            </a:pP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Presentación de resultados en la Mesa Nacional de Comunicadores para la Gestión de la Reducción del Riesgo.</a:t>
            </a:r>
          </a:p>
          <a:p>
            <a:pPr marL="285750" indent="-285750" algn="just">
              <a:spcBef>
                <a:spcPct val="0"/>
              </a:spcBef>
            </a:pPr>
            <a:r>
              <a:rPr lang="es-CL" altLang="es-GT" sz="18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 </a:t>
            </a:r>
            <a:endParaRPr lang="es-GT" altLang="es-GT" sz="1800" b="1" dirty="0">
              <a:solidFill>
                <a:srgbClr val="17375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0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547</TotalTime>
  <Words>425</Words>
  <Application>Microsoft Office PowerPoint</Application>
  <PresentationFormat>Presentación en pantalla (4:3)</PresentationFormat>
  <Paragraphs>97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DESAFIOS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JJMaldonado</cp:lastModifiedBy>
  <cp:revision>59</cp:revision>
  <dcterms:created xsi:type="dcterms:W3CDTF">2017-01-10T22:14:49Z</dcterms:created>
  <dcterms:modified xsi:type="dcterms:W3CDTF">2018-06-18T15:55:55Z</dcterms:modified>
</cp:coreProperties>
</file>